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5" r:id="rId5"/>
    <p:sldId id="278" r:id="rId6"/>
    <p:sldId id="271" r:id="rId7"/>
    <p:sldId id="284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E91FE-E0D2-8744-9D74-7774916E4900}" v="4700" dt="2021-01-06T15:04:59.287"/>
    <p1510:client id="{7D48A12A-E49C-483F-91BE-AB582DB4B3E1}" v="2182" dt="2021-01-07T09:25:42.058"/>
    <p1510:client id="{F1746C6B-632F-9159-0603-62B9648677F6}" v="15" dt="2021-01-07T12:40:44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cHale" userId="S::lmchale@guildfordhigh.co.uk::3cb03c97-cc5a-4123-9bbf-3faf8848ac35" providerId="AD" clId="Web-{F1746C6B-632F-9159-0603-62B9648677F6}"/>
    <pc:docChg chg="delSld">
      <pc:chgData name="Laura McHale" userId="S::lmchale@guildfordhigh.co.uk::3cb03c97-cc5a-4123-9bbf-3faf8848ac35" providerId="AD" clId="Web-{F1746C6B-632F-9159-0603-62B9648677F6}" dt="2021-01-07T12:40:44.973" v="14"/>
      <pc:docMkLst>
        <pc:docMk/>
      </pc:docMkLst>
      <pc:sldChg chg="del">
        <pc:chgData name="Laura McHale" userId="S::lmchale@guildfordhigh.co.uk::3cb03c97-cc5a-4123-9bbf-3faf8848ac35" providerId="AD" clId="Web-{F1746C6B-632F-9159-0603-62B9648677F6}" dt="2021-01-07T12:40:24.660" v="0"/>
        <pc:sldMkLst>
          <pc:docMk/>
          <pc:sldMk cId="3390976997" sldId="256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35" v="10"/>
        <pc:sldMkLst>
          <pc:docMk/>
          <pc:sldMk cId="1809641803" sldId="257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20" v="8"/>
        <pc:sldMkLst>
          <pc:docMk/>
          <pc:sldMk cId="1548881201" sldId="258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20" v="6"/>
        <pc:sldMkLst>
          <pc:docMk/>
          <pc:sldMk cId="2052295440" sldId="285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20" v="7"/>
        <pc:sldMkLst>
          <pc:docMk/>
          <pc:sldMk cId="3128316101" sldId="286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20" v="5"/>
        <pc:sldMkLst>
          <pc:docMk/>
          <pc:sldMk cId="405576091" sldId="287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35" v="9"/>
        <pc:sldMkLst>
          <pc:docMk/>
          <pc:sldMk cId="3249042020" sldId="289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20" v="2"/>
        <pc:sldMkLst>
          <pc:docMk/>
          <pc:sldMk cId="2264391155" sldId="291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20" v="1"/>
        <pc:sldMkLst>
          <pc:docMk/>
          <pc:sldMk cId="2090269416" sldId="292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20" v="3"/>
        <pc:sldMkLst>
          <pc:docMk/>
          <pc:sldMk cId="2335960017" sldId="293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35" v="11"/>
        <pc:sldMkLst>
          <pc:docMk/>
          <pc:sldMk cId="1257983303" sldId="294"/>
        </pc:sldMkLst>
      </pc:sldChg>
      <pc:sldChg chg="del">
        <pc:chgData name="Laura McHale" userId="S::lmchale@guildfordhigh.co.uk::3cb03c97-cc5a-4123-9bbf-3faf8848ac35" providerId="AD" clId="Web-{F1746C6B-632F-9159-0603-62B9648677F6}" dt="2021-01-07T12:40:35.020" v="4"/>
        <pc:sldMkLst>
          <pc:docMk/>
          <pc:sldMk cId="760392774" sldId="296"/>
        </pc:sldMkLst>
      </pc:sldChg>
      <pc:sldChg chg="del">
        <pc:chgData name="Laura McHale" userId="S::lmchale@guildfordhigh.co.uk::3cb03c97-cc5a-4123-9bbf-3faf8848ac35" providerId="AD" clId="Web-{F1746C6B-632F-9159-0603-62B9648677F6}" dt="2021-01-07T12:40:44.973" v="14"/>
        <pc:sldMkLst>
          <pc:docMk/>
          <pc:sldMk cId="219480394" sldId="297"/>
        </pc:sldMkLst>
      </pc:sldChg>
      <pc:sldChg chg="del">
        <pc:chgData name="Laura McHale" userId="S::lmchale@guildfordhigh.co.uk::3cb03c97-cc5a-4123-9bbf-3faf8848ac35" providerId="AD" clId="Web-{F1746C6B-632F-9159-0603-62B9648677F6}" dt="2021-01-07T12:40:44.973" v="13"/>
        <pc:sldMkLst>
          <pc:docMk/>
          <pc:sldMk cId="193157332" sldId="298"/>
        </pc:sldMkLst>
      </pc:sldChg>
      <pc:sldChg chg="del">
        <pc:chgData name="Laura McHale" userId="S::lmchale@guildfordhigh.co.uk::3cb03c97-cc5a-4123-9bbf-3faf8848ac35" providerId="AD" clId="Web-{F1746C6B-632F-9159-0603-62B9648677F6}" dt="2021-01-07T12:40:44.973" v="12"/>
        <pc:sldMkLst>
          <pc:docMk/>
          <pc:sldMk cId="1401684756" sldId="299"/>
        </pc:sldMkLst>
      </pc:sldChg>
    </pc:docChg>
  </pc:docChgLst>
  <pc:docChgLst>
    <pc:chgData name="Sarah Gill" userId="6c381ea9-7ad8-4f0e-970f-192a7758e1f5" providerId="ADAL" clId="{724E91FE-E0D2-8744-9D74-7774916E4900}"/>
    <pc:docChg chg="undo custSel addSld delSld modSld sldOrd">
      <pc:chgData name="Sarah Gill" userId="6c381ea9-7ad8-4f0e-970f-192a7758e1f5" providerId="ADAL" clId="{724E91FE-E0D2-8744-9D74-7774916E4900}" dt="2021-01-06T15:04:59.288" v="4697" actId="1076"/>
      <pc:docMkLst>
        <pc:docMk/>
      </pc:docMkLst>
      <pc:sldChg chg="addSp delSp delDesignElem">
        <pc:chgData name="Sarah Gill" userId="6c381ea9-7ad8-4f0e-970f-192a7758e1f5" providerId="ADAL" clId="{724E91FE-E0D2-8744-9D74-7774916E4900}" dt="2021-01-06T14:52:49.929" v="4649"/>
        <pc:sldMkLst>
          <pc:docMk/>
          <pc:sldMk cId="3390976997" sldId="256"/>
        </pc:sldMkLst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390976997" sldId="256"/>
            <ac:spMk id="71" creationId="{5C55F0BA-7D8B-4753-AB68-D54E59A24A9D}"/>
          </ac:spMkLst>
        </pc:spChg>
      </pc:sldChg>
      <pc:sldChg chg="addSp delSp delDesignElem">
        <pc:chgData name="Sarah Gill" userId="6c381ea9-7ad8-4f0e-970f-192a7758e1f5" providerId="ADAL" clId="{724E91FE-E0D2-8744-9D74-7774916E4900}" dt="2021-01-06T14:52:49.929" v="4649"/>
        <pc:sldMkLst>
          <pc:docMk/>
          <pc:sldMk cId="1809641803" sldId="257"/>
        </pc:sldMkLst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1809641803" sldId="257"/>
            <ac:spMk id="71" creationId="{4038CB10-1F5C-4D54-9DF7-12586DE5B007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1809641803" sldId="257"/>
            <ac:spMk id="73" creationId="{73ED6512-6858-4552-B699-9A97FE9A4EA2}"/>
          </ac:spMkLst>
        </pc:spChg>
      </pc:sldChg>
      <pc:sldChg chg="addSp delSp delDesignElem">
        <pc:chgData name="Sarah Gill" userId="6c381ea9-7ad8-4f0e-970f-192a7758e1f5" providerId="ADAL" clId="{724E91FE-E0D2-8744-9D74-7774916E4900}" dt="2021-01-06T14:52:49.929" v="4649"/>
        <pc:sldMkLst>
          <pc:docMk/>
          <pc:sldMk cId="1548881201" sldId="258"/>
        </pc:sldMkLst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1548881201" sldId="258"/>
            <ac:spMk id="79" creationId="{F13C74B1-5B17-4795-BED0-7140497B445A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1548881201" sldId="258"/>
            <ac:spMk id="81" creationId="{D4974D33-8DC5-464E-8C6D-BE58F0669C17}"/>
          </ac:spMkLst>
        </pc:spChg>
      </pc:sldChg>
      <pc:sldChg chg="addSp delSp delDesignElem">
        <pc:chgData name="Sarah Gill" userId="6c381ea9-7ad8-4f0e-970f-192a7758e1f5" providerId="ADAL" clId="{724E91FE-E0D2-8744-9D74-7774916E4900}" dt="2021-01-06T14:52:49.929" v="4649"/>
        <pc:sldMkLst>
          <pc:docMk/>
          <pc:sldMk cId="3145732696" sldId="271"/>
        </pc:sldMkLst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145732696" sldId="271"/>
            <ac:spMk id="71" creationId="{F56F5174-31D9-4DBB-AAB7-A1FD7BDB1352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145732696" sldId="271"/>
            <ac:spMk id="75" creationId="{F9A95BEE-6BB1-4A28-A8E6-A34B2E42EF87}"/>
          </ac:spMkLst>
        </pc:spChg>
        <pc:picChg chg="add del">
          <ac:chgData name="Sarah Gill" userId="6c381ea9-7ad8-4f0e-970f-192a7758e1f5" providerId="ADAL" clId="{724E91FE-E0D2-8744-9D74-7774916E4900}" dt="2021-01-06T14:52:49.929" v="4649"/>
          <ac:picMkLst>
            <pc:docMk/>
            <pc:sldMk cId="3145732696" sldId="271"/>
            <ac:picMk id="73" creationId="{AE113210-7872-481A-ADE6-3A05CCAF5EB2}"/>
          </ac:picMkLst>
        </pc:picChg>
      </pc:sldChg>
      <pc:sldChg chg="addSp delSp delDesignElem">
        <pc:chgData name="Sarah Gill" userId="6c381ea9-7ad8-4f0e-970f-192a7758e1f5" providerId="ADAL" clId="{724E91FE-E0D2-8744-9D74-7774916E4900}" dt="2021-01-06T14:52:49.929" v="4649"/>
        <pc:sldMkLst>
          <pc:docMk/>
          <pc:sldMk cId="2012862494" sldId="284"/>
        </pc:sldMkLst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2012862494" sldId="284"/>
            <ac:spMk id="15" creationId="{EBF87945-A001-489F-9D9B-7D9435F0B9CA}"/>
          </ac:spMkLst>
        </pc:spChg>
      </pc:sldChg>
      <pc:sldChg chg="addSp delSp delDesignElem">
        <pc:chgData name="Sarah Gill" userId="6c381ea9-7ad8-4f0e-970f-192a7758e1f5" providerId="ADAL" clId="{724E91FE-E0D2-8744-9D74-7774916E4900}" dt="2021-01-06T14:52:49.929" v="4649"/>
        <pc:sldMkLst>
          <pc:docMk/>
          <pc:sldMk cId="2052295440" sldId="285"/>
        </pc:sldMkLst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2052295440" sldId="285"/>
            <ac:spMk id="75" creationId="{F9A95BEE-6BB1-4A28-A8E6-A34B2E42EF87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2052295440" sldId="285"/>
            <ac:spMk id="4100" creationId="{F56F5174-31D9-4DBB-AAB7-A1FD7BDB1352}"/>
          </ac:spMkLst>
        </pc:spChg>
        <pc:picChg chg="add del">
          <ac:chgData name="Sarah Gill" userId="6c381ea9-7ad8-4f0e-970f-192a7758e1f5" providerId="ADAL" clId="{724E91FE-E0D2-8744-9D74-7774916E4900}" dt="2021-01-06T14:52:49.929" v="4649"/>
          <ac:picMkLst>
            <pc:docMk/>
            <pc:sldMk cId="2052295440" sldId="285"/>
            <ac:picMk id="4101" creationId="{AE113210-7872-481A-ADE6-3A05CCAF5EB2}"/>
          </ac:picMkLst>
        </pc:picChg>
      </pc:sldChg>
      <pc:sldChg chg="addSp delSp delDesignElem">
        <pc:chgData name="Sarah Gill" userId="6c381ea9-7ad8-4f0e-970f-192a7758e1f5" providerId="ADAL" clId="{724E91FE-E0D2-8744-9D74-7774916E4900}" dt="2021-01-06T14:52:49.929" v="4649"/>
        <pc:sldMkLst>
          <pc:docMk/>
          <pc:sldMk cId="3128316101" sldId="286"/>
        </pc:sldMkLst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128316101" sldId="286"/>
            <ac:spMk id="71" creationId="{5A0118C5-4F8D-4CF4-BADD-53FEACC6C42A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128316101" sldId="286"/>
            <ac:spMk id="73" creationId="{F98F79A4-A6C7-4101-B1E9-27E05CB7CFA0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128316101" sldId="286"/>
            <ac:spMk id="75" creationId="{79AFCB35-9C04-4524-A0B1-57FF6865D013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128316101" sldId="286"/>
            <ac:spMk id="77" creationId="{D11AD2AD-0BA0-4DD3-8EEA-84686A0E718C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128316101" sldId="286"/>
            <ac:spMk id="79" creationId="{83C8019B-3985-409B-9B87-494B974EE9A2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128316101" sldId="286"/>
            <ac:spMk id="81" creationId="{9E5C5460-229E-46C8-A712-CC317985420F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3128316101" sldId="286"/>
            <ac:spMk id="83" creationId="{B85A4DB3-61AA-49A1-85A9-B3397CD519AB}"/>
          </ac:spMkLst>
        </pc:spChg>
        <pc:grpChg chg="add del">
          <ac:chgData name="Sarah Gill" userId="6c381ea9-7ad8-4f0e-970f-192a7758e1f5" providerId="ADAL" clId="{724E91FE-E0D2-8744-9D74-7774916E4900}" dt="2021-01-06T14:52:49.929" v="4649"/>
          <ac:grpSpMkLst>
            <pc:docMk/>
            <pc:sldMk cId="3128316101" sldId="286"/>
            <ac:grpSpMk id="85" creationId="{0C156BF8-7FF7-440F-BE2B-417DFFE8BFA5}"/>
          </ac:grpSpMkLst>
        </pc:grpChg>
      </pc:sldChg>
      <pc:sldChg chg="addSp delSp modSp add ord delDesignElem">
        <pc:chgData name="Sarah Gill" userId="6c381ea9-7ad8-4f0e-970f-192a7758e1f5" providerId="ADAL" clId="{724E91FE-E0D2-8744-9D74-7774916E4900}" dt="2021-01-06T14:52:49.929" v="4649"/>
        <pc:sldMkLst>
          <pc:docMk/>
          <pc:sldMk cId="405576091" sldId="287"/>
        </pc:sldMkLst>
        <pc:spChg chg="mod">
          <ac:chgData name="Sarah Gill" userId="6c381ea9-7ad8-4f0e-970f-192a7758e1f5" providerId="ADAL" clId="{724E91FE-E0D2-8744-9D74-7774916E4900}" dt="2021-01-06T11:35:19.800" v="627" actId="1076"/>
          <ac:spMkLst>
            <pc:docMk/>
            <pc:sldMk cId="405576091" sldId="287"/>
            <ac:spMk id="2" creationId="{92CFA406-ADC9-2841-AF37-EF43524904D3}"/>
          </ac:spMkLst>
        </pc:spChg>
        <pc:spChg chg="mod">
          <ac:chgData name="Sarah Gill" userId="6c381ea9-7ad8-4f0e-970f-192a7758e1f5" providerId="ADAL" clId="{724E91FE-E0D2-8744-9D74-7774916E4900}" dt="2021-01-06T11:37:31.498" v="802" actId="115"/>
          <ac:spMkLst>
            <pc:docMk/>
            <pc:sldMk cId="405576091" sldId="287"/>
            <ac:spMk id="3" creationId="{6C9487E2-394E-094F-AECA-9F6DA4730BC5}"/>
          </ac:spMkLst>
        </pc:spChg>
        <pc:spChg chg="add mod">
          <ac:chgData name="Sarah Gill" userId="6c381ea9-7ad8-4f0e-970f-192a7758e1f5" providerId="ADAL" clId="{724E91FE-E0D2-8744-9D74-7774916E4900}" dt="2021-01-06T11:36:53.025" v="720" actId="122"/>
          <ac:spMkLst>
            <pc:docMk/>
            <pc:sldMk cId="405576091" sldId="287"/>
            <ac:spMk id="6" creationId="{7053C9A9-2D5D-E242-9E8D-07C2A247EC21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405576091" sldId="287"/>
            <ac:spMk id="11" creationId="{A6D37EE4-EA1B-46EE-A54B-5233C63C9695}"/>
          </ac:spMkLst>
        </pc:spChg>
        <pc:spChg chg="add del">
          <ac:chgData name="Sarah Gill" userId="6c381ea9-7ad8-4f0e-970f-192a7758e1f5" providerId="ADAL" clId="{724E91FE-E0D2-8744-9D74-7774916E4900}" dt="2021-01-06T14:52:49.929" v="4649"/>
          <ac:spMkLst>
            <pc:docMk/>
            <pc:sldMk cId="405576091" sldId="287"/>
            <ac:spMk id="13" creationId="{927D5270-6648-4CC1-8F78-48BE299CAC25}"/>
          </ac:spMkLst>
        </pc:spChg>
        <pc:picChg chg="add del mod modCrop">
          <ac:chgData name="Sarah Gill" userId="6c381ea9-7ad8-4f0e-970f-192a7758e1f5" providerId="ADAL" clId="{724E91FE-E0D2-8744-9D74-7774916E4900}" dt="2021-01-06T11:33:37.732" v="513" actId="478"/>
          <ac:picMkLst>
            <pc:docMk/>
            <pc:sldMk cId="405576091" sldId="287"/>
            <ac:picMk id="4" creationId="{F3406B7E-5EA5-994D-A233-4C85DF938D0D}"/>
          </ac:picMkLst>
        </pc:picChg>
        <pc:picChg chg="add mod">
          <ac:chgData name="Sarah Gill" userId="6c381ea9-7ad8-4f0e-970f-192a7758e1f5" providerId="ADAL" clId="{724E91FE-E0D2-8744-9D74-7774916E4900}" dt="2021-01-06T11:33:40.911" v="514" actId="1076"/>
          <ac:picMkLst>
            <pc:docMk/>
            <pc:sldMk cId="405576091" sldId="287"/>
            <ac:picMk id="5" creationId="{B4F92014-4280-B846-9CB6-25100DAF5119}"/>
          </ac:picMkLst>
        </pc:picChg>
      </pc:sldChg>
      <pc:sldChg chg="addSp delSp modSp add del">
        <pc:chgData name="Sarah Gill" userId="6c381ea9-7ad8-4f0e-970f-192a7758e1f5" providerId="ADAL" clId="{724E91FE-E0D2-8744-9D74-7774916E4900}" dt="2021-01-06T12:01:14.263" v="868" actId="2696"/>
        <pc:sldMkLst>
          <pc:docMk/>
          <pc:sldMk cId="1492345585" sldId="288"/>
        </pc:sldMkLst>
        <pc:spChg chg="mod">
          <ac:chgData name="Sarah Gill" userId="6c381ea9-7ad8-4f0e-970f-192a7758e1f5" providerId="ADAL" clId="{724E91FE-E0D2-8744-9D74-7774916E4900}" dt="2021-01-06T12:01:11.946" v="867" actId="20577"/>
          <ac:spMkLst>
            <pc:docMk/>
            <pc:sldMk cId="1492345585" sldId="288"/>
            <ac:spMk id="2" creationId="{3698ED5D-2262-B34C-A209-1CDBEFF9646A}"/>
          </ac:spMkLst>
        </pc:spChg>
        <pc:spChg chg="del">
          <ac:chgData name="Sarah Gill" userId="6c381ea9-7ad8-4f0e-970f-192a7758e1f5" providerId="ADAL" clId="{724E91FE-E0D2-8744-9D74-7774916E4900}" dt="2021-01-06T11:51:48.890" v="804"/>
          <ac:spMkLst>
            <pc:docMk/>
            <pc:sldMk cId="1492345585" sldId="288"/>
            <ac:spMk id="3" creationId="{F86AB1ED-C436-4D4E-A706-5C6CA2B746F8}"/>
          </ac:spMkLst>
        </pc:spChg>
        <pc:spChg chg="add del mod">
          <ac:chgData name="Sarah Gill" userId="6c381ea9-7ad8-4f0e-970f-192a7758e1f5" providerId="ADAL" clId="{724E91FE-E0D2-8744-9D74-7774916E4900}" dt="2021-01-06T11:57:33.389" v="810"/>
          <ac:spMkLst>
            <pc:docMk/>
            <pc:sldMk cId="1492345585" sldId="288"/>
            <ac:spMk id="6" creationId="{88135131-0F6D-DE4A-8BF8-BFD98B93FF54}"/>
          </ac:spMkLst>
        </pc:spChg>
        <pc:picChg chg="add del mod">
          <ac:chgData name="Sarah Gill" userId="6c381ea9-7ad8-4f0e-970f-192a7758e1f5" providerId="ADAL" clId="{724E91FE-E0D2-8744-9D74-7774916E4900}" dt="2021-01-06T11:57:30.386" v="809" actId="478"/>
          <ac:picMkLst>
            <pc:docMk/>
            <pc:sldMk cId="1492345585" sldId="288"/>
            <ac:picMk id="4" creationId="{87E096D5-8585-3948-BEA3-FCF04AC9E6C5}"/>
          </ac:picMkLst>
        </pc:picChg>
        <pc:picChg chg="add mod modCrop">
          <ac:chgData name="Sarah Gill" userId="6c381ea9-7ad8-4f0e-970f-192a7758e1f5" providerId="ADAL" clId="{724E91FE-E0D2-8744-9D74-7774916E4900}" dt="2021-01-06T12:00:22.767" v="841" actId="167"/>
          <ac:picMkLst>
            <pc:docMk/>
            <pc:sldMk cId="1492345585" sldId="288"/>
            <ac:picMk id="7" creationId="{4C9FF27E-5118-DF4D-819A-880D7FA4CD51}"/>
          </ac:picMkLst>
        </pc:picChg>
      </pc:sldChg>
      <pc:sldChg chg="addSp modSp add">
        <pc:chgData name="Sarah Gill" userId="6c381ea9-7ad8-4f0e-970f-192a7758e1f5" providerId="ADAL" clId="{724E91FE-E0D2-8744-9D74-7774916E4900}" dt="2021-01-06T13:12:05.451" v="2039" actId="115"/>
        <pc:sldMkLst>
          <pc:docMk/>
          <pc:sldMk cId="711799781" sldId="290"/>
        </pc:sldMkLst>
        <pc:spChg chg="mod">
          <ac:chgData name="Sarah Gill" userId="6c381ea9-7ad8-4f0e-970f-192a7758e1f5" providerId="ADAL" clId="{724E91FE-E0D2-8744-9D74-7774916E4900}" dt="2021-01-06T13:11:27.330" v="2016" actId="403"/>
          <ac:spMkLst>
            <pc:docMk/>
            <pc:sldMk cId="711799781" sldId="290"/>
            <ac:spMk id="2" creationId="{17CE4B8B-44AF-5D46-9419-6E171E9DC2D8}"/>
          </ac:spMkLst>
        </pc:spChg>
        <pc:spChg chg="mod">
          <ac:chgData name="Sarah Gill" userId="6c381ea9-7ad8-4f0e-970f-192a7758e1f5" providerId="ADAL" clId="{724E91FE-E0D2-8744-9D74-7774916E4900}" dt="2021-01-06T13:12:05.451" v="2039" actId="115"/>
          <ac:spMkLst>
            <pc:docMk/>
            <pc:sldMk cId="711799781" sldId="290"/>
            <ac:spMk id="3" creationId="{81DEB80B-1B0F-5E45-8E5C-C4C65EF31A5E}"/>
          </ac:spMkLst>
        </pc:spChg>
        <pc:spChg chg="add mod">
          <ac:chgData name="Sarah Gill" userId="6c381ea9-7ad8-4f0e-970f-192a7758e1f5" providerId="ADAL" clId="{724E91FE-E0D2-8744-9D74-7774916E4900}" dt="2021-01-06T13:09:17.758" v="2007"/>
          <ac:spMkLst>
            <pc:docMk/>
            <pc:sldMk cId="711799781" sldId="290"/>
            <ac:spMk id="5" creationId="{5DC93A63-C2A8-B54E-8EA2-B33456678F04}"/>
          </ac:spMkLst>
        </pc:spChg>
        <pc:picChg chg="add mod modCrop">
          <ac:chgData name="Sarah Gill" userId="6c381ea9-7ad8-4f0e-970f-192a7758e1f5" providerId="ADAL" clId="{724E91FE-E0D2-8744-9D74-7774916E4900}" dt="2021-01-06T13:11:18.175" v="2013" actId="1076"/>
          <ac:picMkLst>
            <pc:docMk/>
            <pc:sldMk cId="711799781" sldId="290"/>
            <ac:picMk id="4" creationId="{F3E7AFCA-59E9-B941-9D85-CA7F9D075911}"/>
          </ac:picMkLst>
        </pc:picChg>
      </pc:sldChg>
      <pc:sldChg chg="addSp delSp modSp add">
        <pc:chgData name="Sarah Gill" userId="6c381ea9-7ad8-4f0e-970f-192a7758e1f5" providerId="ADAL" clId="{724E91FE-E0D2-8744-9D74-7774916E4900}" dt="2021-01-06T13:56:22.817" v="3553" actId="14100"/>
        <pc:sldMkLst>
          <pc:docMk/>
          <pc:sldMk cId="2264391155" sldId="291"/>
        </pc:sldMkLst>
        <pc:spChg chg="del">
          <ac:chgData name="Sarah Gill" userId="6c381ea9-7ad8-4f0e-970f-192a7758e1f5" providerId="ADAL" clId="{724E91FE-E0D2-8744-9D74-7774916E4900}" dt="2021-01-06T13:44:15.227" v="2041"/>
          <ac:spMkLst>
            <pc:docMk/>
            <pc:sldMk cId="2264391155" sldId="291"/>
            <ac:spMk id="2" creationId="{732F3D05-7C25-C64B-9439-D8ABADB272DF}"/>
          </ac:spMkLst>
        </pc:spChg>
        <pc:spChg chg="del">
          <ac:chgData name="Sarah Gill" userId="6c381ea9-7ad8-4f0e-970f-192a7758e1f5" providerId="ADAL" clId="{724E91FE-E0D2-8744-9D74-7774916E4900}" dt="2021-01-06T13:44:15.227" v="2041"/>
          <ac:spMkLst>
            <pc:docMk/>
            <pc:sldMk cId="2264391155" sldId="291"/>
            <ac:spMk id="3" creationId="{10D6B77E-64E6-DA46-8025-169F1832EC9F}"/>
          </ac:spMkLst>
        </pc:spChg>
        <pc:spChg chg="add mod">
          <ac:chgData name="Sarah Gill" userId="6c381ea9-7ad8-4f0e-970f-192a7758e1f5" providerId="ADAL" clId="{724E91FE-E0D2-8744-9D74-7774916E4900}" dt="2021-01-06T13:51:20.885" v="3158" actId="1076"/>
          <ac:spMkLst>
            <pc:docMk/>
            <pc:sldMk cId="2264391155" sldId="291"/>
            <ac:spMk id="4" creationId="{16E33B96-E691-E344-9730-C02E08969492}"/>
          </ac:spMkLst>
        </pc:spChg>
        <pc:spChg chg="add mod">
          <ac:chgData name="Sarah Gill" userId="6c381ea9-7ad8-4f0e-970f-192a7758e1f5" providerId="ADAL" clId="{724E91FE-E0D2-8744-9D74-7774916E4900}" dt="2021-01-06T13:54:22.619" v="3549" actId="20577"/>
          <ac:spMkLst>
            <pc:docMk/>
            <pc:sldMk cId="2264391155" sldId="291"/>
            <ac:spMk id="5" creationId="{79BCE0F6-FA56-2B4C-A13F-A9D3F9AF3731}"/>
          </ac:spMkLst>
        </pc:spChg>
        <pc:picChg chg="add mod">
          <ac:chgData name="Sarah Gill" userId="6c381ea9-7ad8-4f0e-970f-192a7758e1f5" providerId="ADAL" clId="{724E91FE-E0D2-8744-9D74-7774916E4900}" dt="2021-01-06T13:56:22.817" v="3553" actId="14100"/>
          <ac:picMkLst>
            <pc:docMk/>
            <pc:sldMk cId="2264391155" sldId="291"/>
            <ac:picMk id="6" creationId="{B01DCC97-0164-3E49-9738-7A6C31BC8DA5}"/>
          </ac:picMkLst>
        </pc:picChg>
      </pc:sldChg>
      <pc:sldChg chg="addSp delSp modSp add ord">
        <pc:chgData name="Sarah Gill" userId="6c381ea9-7ad8-4f0e-970f-192a7758e1f5" providerId="ADAL" clId="{724E91FE-E0D2-8744-9D74-7774916E4900}" dt="2021-01-06T14:06:14.541" v="4094" actId="20577"/>
        <pc:sldMkLst>
          <pc:docMk/>
          <pc:sldMk cId="2090269416" sldId="292"/>
        </pc:sldMkLst>
        <pc:spChg chg="mod">
          <ac:chgData name="Sarah Gill" userId="6c381ea9-7ad8-4f0e-970f-192a7758e1f5" providerId="ADAL" clId="{724E91FE-E0D2-8744-9D74-7774916E4900}" dt="2021-01-06T14:05:57.865" v="4079" actId="20577"/>
          <ac:spMkLst>
            <pc:docMk/>
            <pc:sldMk cId="2090269416" sldId="292"/>
            <ac:spMk id="2" creationId="{04F51C4A-B2AD-D848-8702-DBBE25516C66}"/>
          </ac:spMkLst>
        </pc:spChg>
        <pc:spChg chg="mod">
          <ac:chgData name="Sarah Gill" userId="6c381ea9-7ad8-4f0e-970f-192a7758e1f5" providerId="ADAL" clId="{724E91FE-E0D2-8744-9D74-7774916E4900}" dt="2021-01-06T14:06:14.541" v="4094" actId="20577"/>
          <ac:spMkLst>
            <pc:docMk/>
            <pc:sldMk cId="2090269416" sldId="292"/>
            <ac:spMk id="3" creationId="{07B39D31-B721-B348-A396-97275640AC3B}"/>
          </ac:spMkLst>
        </pc:spChg>
        <pc:picChg chg="add del mod">
          <ac:chgData name="Sarah Gill" userId="6c381ea9-7ad8-4f0e-970f-192a7758e1f5" providerId="ADAL" clId="{724E91FE-E0D2-8744-9D74-7774916E4900}" dt="2021-01-06T14:06:04.960" v="4080" actId="1076"/>
          <ac:picMkLst>
            <pc:docMk/>
            <pc:sldMk cId="2090269416" sldId="292"/>
            <ac:picMk id="4" creationId="{253F5AC0-639F-6E41-BAFC-6A5713E453C6}"/>
          </ac:picMkLst>
        </pc:picChg>
      </pc:sldChg>
      <pc:sldChg chg="addSp delSp modSp add setBg">
        <pc:chgData name="Sarah Gill" userId="6c381ea9-7ad8-4f0e-970f-192a7758e1f5" providerId="ADAL" clId="{724E91FE-E0D2-8744-9D74-7774916E4900}" dt="2021-01-06T15:04:59.288" v="4697" actId="1076"/>
        <pc:sldMkLst>
          <pc:docMk/>
          <pc:sldMk cId="2335960017" sldId="293"/>
        </pc:sldMkLst>
        <pc:spChg chg="mod">
          <ac:chgData name="Sarah Gill" userId="6c381ea9-7ad8-4f0e-970f-192a7758e1f5" providerId="ADAL" clId="{724E91FE-E0D2-8744-9D74-7774916E4900}" dt="2021-01-06T14:55:44.226" v="4670" actId="113"/>
          <ac:spMkLst>
            <pc:docMk/>
            <pc:sldMk cId="2335960017" sldId="293"/>
            <ac:spMk id="2" creationId="{EE02A802-61B8-094B-AD74-9B1E5B04F67D}"/>
          </ac:spMkLst>
        </pc:spChg>
        <pc:spChg chg="mod">
          <ac:chgData name="Sarah Gill" userId="6c381ea9-7ad8-4f0e-970f-192a7758e1f5" providerId="ADAL" clId="{724E91FE-E0D2-8744-9D74-7774916E4900}" dt="2021-01-06T14:53:40.341" v="4654" actId="207"/>
          <ac:spMkLst>
            <pc:docMk/>
            <pc:sldMk cId="2335960017" sldId="293"/>
            <ac:spMk id="3" creationId="{AF9D791C-381A-9F40-816B-051A7A86424A}"/>
          </ac:spMkLst>
        </pc:spChg>
        <pc:picChg chg="add del">
          <ac:chgData name="Sarah Gill" userId="6c381ea9-7ad8-4f0e-970f-192a7758e1f5" providerId="ADAL" clId="{724E91FE-E0D2-8744-9D74-7774916E4900}" dt="2021-01-06T14:52:01.174" v="4639" actId="478"/>
          <ac:picMkLst>
            <pc:docMk/>
            <pc:sldMk cId="2335960017" sldId="293"/>
            <ac:picMk id="4" creationId="{501C8D99-0C1F-C447-9986-F3E625A2AFE9}"/>
          </ac:picMkLst>
        </pc:picChg>
        <pc:picChg chg="add del mod modCrop">
          <ac:chgData name="Sarah Gill" userId="6c381ea9-7ad8-4f0e-970f-192a7758e1f5" providerId="ADAL" clId="{724E91FE-E0D2-8744-9D74-7774916E4900}" dt="2021-01-06T15:04:30.638" v="4691" actId="478"/>
          <ac:picMkLst>
            <pc:docMk/>
            <pc:sldMk cId="2335960017" sldId="293"/>
            <ac:picMk id="5" creationId="{92D101DD-C2A8-C94F-982E-0AA6BA89EDD3}"/>
          </ac:picMkLst>
        </pc:picChg>
        <pc:picChg chg="add del">
          <ac:chgData name="Sarah Gill" userId="6c381ea9-7ad8-4f0e-970f-192a7758e1f5" providerId="ADAL" clId="{724E91FE-E0D2-8744-9D74-7774916E4900}" dt="2021-01-06T15:00:54.411" v="4672" actId="478"/>
          <ac:picMkLst>
            <pc:docMk/>
            <pc:sldMk cId="2335960017" sldId="293"/>
            <ac:picMk id="6" creationId="{3BB7A670-00B0-3945-9DA3-172C77E1FD8E}"/>
          </ac:picMkLst>
        </pc:picChg>
        <pc:picChg chg="add del">
          <ac:chgData name="Sarah Gill" userId="6c381ea9-7ad8-4f0e-970f-192a7758e1f5" providerId="ADAL" clId="{724E91FE-E0D2-8744-9D74-7774916E4900}" dt="2021-01-06T15:01:51.078" v="4676" actId="478"/>
          <ac:picMkLst>
            <pc:docMk/>
            <pc:sldMk cId="2335960017" sldId="293"/>
            <ac:picMk id="7" creationId="{A8F4C079-044B-FC41-A299-76CCA5CEF730}"/>
          </ac:picMkLst>
        </pc:picChg>
        <pc:picChg chg="add del">
          <ac:chgData name="Sarah Gill" userId="6c381ea9-7ad8-4f0e-970f-192a7758e1f5" providerId="ADAL" clId="{724E91FE-E0D2-8744-9D74-7774916E4900}" dt="2021-01-06T15:03:44.171" v="4688" actId="478"/>
          <ac:picMkLst>
            <pc:docMk/>
            <pc:sldMk cId="2335960017" sldId="293"/>
            <ac:picMk id="8" creationId="{4A190893-02D8-704A-AA04-902076E68BBD}"/>
          </ac:picMkLst>
        </pc:picChg>
        <pc:picChg chg="add del mod">
          <ac:chgData name="Sarah Gill" userId="6c381ea9-7ad8-4f0e-970f-192a7758e1f5" providerId="ADAL" clId="{724E91FE-E0D2-8744-9D74-7774916E4900}" dt="2021-01-06T15:03:39.675" v="4685"/>
          <ac:picMkLst>
            <pc:docMk/>
            <pc:sldMk cId="2335960017" sldId="293"/>
            <ac:picMk id="9" creationId="{2AE0053A-9D89-5143-9FF6-85E8E0CC81C8}"/>
          </ac:picMkLst>
        </pc:picChg>
        <pc:picChg chg="add mod modCrop">
          <ac:chgData name="Sarah Gill" userId="6c381ea9-7ad8-4f0e-970f-192a7758e1f5" providerId="ADAL" clId="{724E91FE-E0D2-8744-9D74-7774916E4900}" dt="2021-01-06T15:04:59.288" v="4697" actId="1076"/>
          <ac:picMkLst>
            <pc:docMk/>
            <pc:sldMk cId="2335960017" sldId="293"/>
            <ac:picMk id="10" creationId="{C2F23AAE-4281-B249-9228-06499282B032}"/>
          </ac:picMkLst>
        </pc:picChg>
      </pc:sldChg>
    </pc:docChg>
  </pc:docChgLst>
  <pc:docChgLst>
    <pc:chgData name="Tara" userId="523a3abf-3fbf-4fcd-88bd-fcff5ca2165d" providerId="ADAL" clId="{7D48A12A-E49C-483F-91BE-AB582DB4B3E1}"/>
    <pc:docChg chg="undo custSel mod addSld delSld modSld sldOrd">
      <pc:chgData name="Tara" userId="523a3abf-3fbf-4fcd-88bd-fcff5ca2165d" providerId="ADAL" clId="{7D48A12A-E49C-483F-91BE-AB582DB4B3E1}" dt="2021-01-07T09:25:42.058" v="2217" actId="14100"/>
      <pc:docMkLst>
        <pc:docMk/>
      </pc:docMkLst>
      <pc:sldChg chg="addSp delSp modSp mod setBg">
        <pc:chgData name="Tara" userId="523a3abf-3fbf-4fcd-88bd-fcff5ca2165d" providerId="ADAL" clId="{7D48A12A-E49C-483F-91BE-AB582DB4B3E1}" dt="2021-01-07T09:22:55.364" v="2204" actId="20577"/>
        <pc:sldMkLst>
          <pc:docMk/>
          <pc:sldMk cId="3390976997" sldId="256"/>
        </pc:sldMkLst>
        <pc:spChg chg="del mod">
          <ac:chgData name="Tara" userId="523a3abf-3fbf-4fcd-88bd-fcff5ca2165d" providerId="ADAL" clId="{7D48A12A-E49C-483F-91BE-AB582DB4B3E1}" dt="2021-01-07T08:54:18.948" v="1112" actId="478"/>
          <ac:spMkLst>
            <pc:docMk/>
            <pc:sldMk cId="3390976997" sldId="256"/>
            <ac:spMk id="2" creationId="{02C39EFB-4DAA-4F6F-983D-13FFF596B21A}"/>
          </ac:spMkLst>
        </pc:spChg>
        <pc:spChg chg="del mod">
          <ac:chgData name="Tara" userId="523a3abf-3fbf-4fcd-88bd-fcff5ca2165d" providerId="ADAL" clId="{7D48A12A-E49C-483F-91BE-AB582DB4B3E1}" dt="2021-01-06T11:27:57.370" v="568" actId="478"/>
          <ac:spMkLst>
            <pc:docMk/>
            <pc:sldMk cId="3390976997" sldId="256"/>
            <ac:spMk id="3" creationId="{C0B2301A-16F6-4BC0-B740-1452601A1840}"/>
          </ac:spMkLst>
        </pc:spChg>
        <pc:spChg chg="add del mod">
          <ac:chgData name="Tara" userId="523a3abf-3fbf-4fcd-88bd-fcff5ca2165d" providerId="ADAL" clId="{7D48A12A-E49C-483F-91BE-AB582DB4B3E1}" dt="2021-01-07T08:57:05.566" v="1214" actId="478"/>
          <ac:spMkLst>
            <pc:docMk/>
            <pc:sldMk cId="3390976997" sldId="256"/>
            <ac:spMk id="5" creationId="{5C65CA0D-6F63-4830-9B4A-DC82AD4F4D5B}"/>
          </ac:spMkLst>
        </pc:spChg>
        <pc:spChg chg="add">
          <ac:chgData name="Tara" userId="523a3abf-3fbf-4fcd-88bd-fcff5ca2165d" providerId="ADAL" clId="{7D48A12A-E49C-483F-91BE-AB582DB4B3E1}" dt="2021-01-06T11:27:05.736" v="552" actId="26606"/>
          <ac:spMkLst>
            <pc:docMk/>
            <pc:sldMk cId="3390976997" sldId="256"/>
            <ac:spMk id="71" creationId="{5C55F0BA-7D8B-4753-AB68-D54E59A24A9D}"/>
          </ac:spMkLst>
        </pc:spChg>
        <pc:graphicFrameChg chg="add del mod modGraphic">
          <ac:chgData name="Tara" userId="523a3abf-3fbf-4fcd-88bd-fcff5ca2165d" providerId="ADAL" clId="{7D48A12A-E49C-483F-91BE-AB582DB4B3E1}" dt="2021-01-07T09:22:55.364" v="2204" actId="20577"/>
          <ac:graphicFrameMkLst>
            <pc:docMk/>
            <pc:sldMk cId="3390976997" sldId="256"/>
            <ac:graphicFrameMk id="8" creationId="{F3B02226-DE1D-4D91-9B12-1DF5E36F1CD8}"/>
          </ac:graphicFrameMkLst>
        </pc:graphicFrameChg>
        <pc:picChg chg="add del mod">
          <ac:chgData name="Tara" userId="523a3abf-3fbf-4fcd-88bd-fcff5ca2165d" providerId="ADAL" clId="{7D48A12A-E49C-483F-91BE-AB582DB4B3E1}" dt="2021-01-07T08:57:13.446" v="1217" actId="478"/>
          <ac:picMkLst>
            <pc:docMk/>
            <pc:sldMk cId="3390976997" sldId="256"/>
            <ac:picMk id="6146" creationId="{FA17474D-16ED-4129-B7B7-FBF361FB39B2}"/>
          </ac:picMkLst>
        </pc:picChg>
      </pc:sldChg>
      <pc:sldChg chg="addSp modSp mod">
        <pc:chgData name="Tara" userId="523a3abf-3fbf-4fcd-88bd-fcff5ca2165d" providerId="ADAL" clId="{7D48A12A-E49C-483F-91BE-AB582DB4B3E1}" dt="2021-01-06T13:33:14.745" v="977" actId="6549"/>
        <pc:sldMkLst>
          <pc:docMk/>
          <pc:sldMk cId="1809641803" sldId="257"/>
        </pc:sldMkLst>
        <pc:spChg chg="mod">
          <ac:chgData name="Tara" userId="523a3abf-3fbf-4fcd-88bd-fcff5ca2165d" providerId="ADAL" clId="{7D48A12A-E49C-483F-91BE-AB582DB4B3E1}" dt="2021-01-06T13:33:14.745" v="977" actId="6549"/>
          <ac:spMkLst>
            <pc:docMk/>
            <pc:sldMk cId="1809641803" sldId="257"/>
            <ac:spMk id="3" creationId="{4C57EE81-0BF3-4372-92D5-7771358FD287}"/>
          </ac:spMkLst>
        </pc:spChg>
        <pc:spChg chg="add mod">
          <ac:chgData name="Tara" userId="523a3abf-3fbf-4fcd-88bd-fcff5ca2165d" providerId="ADAL" clId="{7D48A12A-E49C-483F-91BE-AB582DB4B3E1}" dt="2021-01-06T11:48:44.689" v="577" actId="1076"/>
          <ac:spMkLst>
            <pc:docMk/>
            <pc:sldMk cId="1809641803" sldId="257"/>
            <ac:spMk id="7" creationId="{3D50751C-74A2-4C0C-B3A2-81C54775E784}"/>
          </ac:spMkLst>
        </pc:spChg>
      </pc:sldChg>
      <pc:sldChg chg="modSp mod">
        <pc:chgData name="Tara" userId="523a3abf-3fbf-4fcd-88bd-fcff5ca2165d" providerId="ADAL" clId="{7D48A12A-E49C-483F-91BE-AB582DB4B3E1}" dt="2021-01-06T13:33:26.367" v="978" actId="6549"/>
        <pc:sldMkLst>
          <pc:docMk/>
          <pc:sldMk cId="1548881201" sldId="258"/>
        </pc:sldMkLst>
        <pc:spChg chg="mod">
          <ac:chgData name="Tara" userId="523a3abf-3fbf-4fcd-88bd-fcff5ca2165d" providerId="ADAL" clId="{7D48A12A-E49C-483F-91BE-AB582DB4B3E1}" dt="2021-01-06T13:32:45.044" v="966" actId="14100"/>
          <ac:spMkLst>
            <pc:docMk/>
            <pc:sldMk cId="1548881201" sldId="258"/>
            <ac:spMk id="2" creationId="{05C7A2DF-9DD4-42F9-9B36-CDC5ECCC9A2C}"/>
          </ac:spMkLst>
        </pc:spChg>
        <pc:spChg chg="mod">
          <ac:chgData name="Tara" userId="523a3abf-3fbf-4fcd-88bd-fcff5ca2165d" providerId="ADAL" clId="{7D48A12A-E49C-483F-91BE-AB582DB4B3E1}" dt="2021-01-06T13:33:26.367" v="978" actId="6549"/>
          <ac:spMkLst>
            <pc:docMk/>
            <pc:sldMk cId="1548881201" sldId="258"/>
            <ac:spMk id="3" creationId="{37D6C24B-6B7C-4B9A-92F9-730F9F17D4EF}"/>
          </ac:spMkLst>
        </pc:spChg>
      </pc:sldChg>
      <pc:sldChg chg="addSp delSp modSp add mod setBg delDesignElem">
        <pc:chgData name="Tara" userId="523a3abf-3fbf-4fcd-88bd-fcff5ca2165d" providerId="ADAL" clId="{7D48A12A-E49C-483F-91BE-AB582DB4B3E1}" dt="2021-01-06T13:35:28.573" v="1035" actId="12"/>
        <pc:sldMkLst>
          <pc:docMk/>
          <pc:sldMk cId="3145732696" sldId="271"/>
        </pc:sldMkLst>
        <pc:spChg chg="mod">
          <ac:chgData name="Tara" userId="523a3abf-3fbf-4fcd-88bd-fcff5ca2165d" providerId="ADAL" clId="{7D48A12A-E49C-483F-91BE-AB582DB4B3E1}" dt="2021-01-06T11:25:46.231" v="543" actId="1076"/>
          <ac:spMkLst>
            <pc:docMk/>
            <pc:sldMk cId="3145732696" sldId="271"/>
            <ac:spMk id="2" creationId="{A08BAE67-0431-4ACD-B5D0-B110915E3D1E}"/>
          </ac:spMkLst>
        </pc:spChg>
        <pc:spChg chg="mod ord">
          <ac:chgData name="Tara" userId="523a3abf-3fbf-4fcd-88bd-fcff5ca2165d" providerId="ADAL" clId="{7D48A12A-E49C-483F-91BE-AB582DB4B3E1}" dt="2021-01-06T13:35:28.573" v="1035" actId="12"/>
          <ac:spMkLst>
            <pc:docMk/>
            <pc:sldMk cId="3145732696" sldId="271"/>
            <ac:spMk id="3" creationId="{B67CEEA9-9EEE-41DE-91B9-AFF959AB2B71}"/>
          </ac:spMkLst>
        </pc:spChg>
        <pc:spChg chg="del">
          <ac:chgData name="Tara" userId="523a3abf-3fbf-4fcd-88bd-fcff5ca2165d" providerId="ADAL" clId="{7D48A12A-E49C-483F-91BE-AB582DB4B3E1}" dt="2021-01-06T11:13:45.853" v="532" actId="478"/>
          <ac:spMkLst>
            <pc:docMk/>
            <pc:sldMk cId="3145732696" sldId="271"/>
            <ac:spMk id="5" creationId="{83863BF7-06B6-4B40-86CC-C7A00A0472D9}"/>
          </ac:spMkLst>
        </pc:spChg>
        <pc:spChg chg="del">
          <ac:chgData name="Tara" userId="523a3abf-3fbf-4fcd-88bd-fcff5ca2165d" providerId="ADAL" clId="{7D48A12A-E49C-483F-91BE-AB582DB4B3E1}" dt="2021-01-06T11:13:35.523" v="530"/>
          <ac:spMkLst>
            <pc:docMk/>
            <pc:sldMk cId="3145732696" sldId="271"/>
            <ac:spMk id="9" creationId="{F56F5174-31D9-4DBB-AAB7-A1FD7BDB1352}"/>
          </ac:spMkLst>
        </pc:spChg>
        <pc:spChg chg="del">
          <ac:chgData name="Tara" userId="523a3abf-3fbf-4fcd-88bd-fcff5ca2165d" providerId="ADAL" clId="{7D48A12A-E49C-483F-91BE-AB582DB4B3E1}" dt="2021-01-06T11:13:35.523" v="530"/>
          <ac:spMkLst>
            <pc:docMk/>
            <pc:sldMk cId="3145732696" sldId="271"/>
            <ac:spMk id="13" creationId="{F9A95BEE-6BB1-4A28-A8E6-A34B2E42EF87}"/>
          </ac:spMkLst>
        </pc:spChg>
        <pc:spChg chg="add">
          <ac:chgData name="Tara" userId="523a3abf-3fbf-4fcd-88bd-fcff5ca2165d" providerId="ADAL" clId="{7D48A12A-E49C-483F-91BE-AB582DB4B3E1}" dt="2021-01-06T11:14:43.847" v="540" actId="26606"/>
          <ac:spMkLst>
            <pc:docMk/>
            <pc:sldMk cId="3145732696" sldId="271"/>
            <ac:spMk id="71" creationId="{F56F5174-31D9-4DBB-AAB7-A1FD7BDB1352}"/>
          </ac:spMkLst>
        </pc:spChg>
        <pc:spChg chg="add">
          <ac:chgData name="Tara" userId="523a3abf-3fbf-4fcd-88bd-fcff5ca2165d" providerId="ADAL" clId="{7D48A12A-E49C-483F-91BE-AB582DB4B3E1}" dt="2021-01-06T11:14:43.847" v="540" actId="26606"/>
          <ac:spMkLst>
            <pc:docMk/>
            <pc:sldMk cId="3145732696" sldId="271"/>
            <ac:spMk id="75" creationId="{F9A95BEE-6BB1-4A28-A8E6-A34B2E42EF87}"/>
          </ac:spMkLst>
        </pc:spChg>
        <pc:picChg chg="del">
          <ac:chgData name="Tara" userId="523a3abf-3fbf-4fcd-88bd-fcff5ca2165d" providerId="ADAL" clId="{7D48A12A-E49C-483F-91BE-AB582DB4B3E1}" dt="2021-01-06T11:14:19.475" v="533" actId="478"/>
          <ac:picMkLst>
            <pc:docMk/>
            <pc:sldMk cId="3145732696" sldId="271"/>
            <ac:picMk id="4" creationId="{4D3B5F8E-33FC-4D1C-97D7-0E3815A3B97D}"/>
          </ac:picMkLst>
        </pc:picChg>
        <pc:picChg chg="del">
          <ac:chgData name="Tara" userId="523a3abf-3fbf-4fcd-88bd-fcff5ca2165d" providerId="ADAL" clId="{7D48A12A-E49C-483F-91BE-AB582DB4B3E1}" dt="2021-01-06T11:13:35.523" v="530"/>
          <ac:picMkLst>
            <pc:docMk/>
            <pc:sldMk cId="3145732696" sldId="271"/>
            <ac:picMk id="11" creationId="{AE113210-7872-481A-ADE6-3A05CCAF5EB2}"/>
          </ac:picMkLst>
        </pc:picChg>
        <pc:picChg chg="add">
          <ac:chgData name="Tara" userId="523a3abf-3fbf-4fcd-88bd-fcff5ca2165d" providerId="ADAL" clId="{7D48A12A-E49C-483F-91BE-AB582DB4B3E1}" dt="2021-01-06T11:14:43.847" v="540" actId="26606"/>
          <ac:picMkLst>
            <pc:docMk/>
            <pc:sldMk cId="3145732696" sldId="271"/>
            <ac:picMk id="73" creationId="{AE113210-7872-481A-ADE6-3A05CCAF5EB2}"/>
          </ac:picMkLst>
        </pc:picChg>
        <pc:picChg chg="add mod">
          <ac:chgData name="Tara" userId="523a3abf-3fbf-4fcd-88bd-fcff5ca2165d" providerId="ADAL" clId="{7D48A12A-E49C-483F-91BE-AB582DB4B3E1}" dt="2021-01-06T11:14:43.847" v="540" actId="26606"/>
          <ac:picMkLst>
            <pc:docMk/>
            <pc:sldMk cId="3145732696" sldId="271"/>
            <ac:picMk id="5122" creationId="{EF702AB5-447B-4839-BDEC-C913F91FA39D}"/>
          </ac:picMkLst>
        </pc:picChg>
      </pc:sldChg>
      <pc:sldChg chg="delSp modSp mod">
        <pc:chgData name="Tara" userId="523a3abf-3fbf-4fcd-88bd-fcff5ca2165d" providerId="ADAL" clId="{7D48A12A-E49C-483F-91BE-AB582DB4B3E1}" dt="2021-01-06T13:34:55.349" v="1017" actId="27636"/>
        <pc:sldMkLst>
          <pc:docMk/>
          <pc:sldMk cId="2230753857" sldId="278"/>
        </pc:sldMkLst>
        <pc:spChg chg="mod">
          <ac:chgData name="Tara" userId="523a3abf-3fbf-4fcd-88bd-fcff5ca2165d" providerId="ADAL" clId="{7D48A12A-E49C-483F-91BE-AB582DB4B3E1}" dt="2021-01-06T13:34:55.349" v="1017" actId="27636"/>
          <ac:spMkLst>
            <pc:docMk/>
            <pc:sldMk cId="2230753857" sldId="278"/>
            <ac:spMk id="3" creationId="{F9C47366-02AD-4AA4-B218-708B46FDDD97}"/>
          </ac:spMkLst>
        </pc:spChg>
        <pc:spChg chg="del">
          <ac:chgData name="Tara" userId="523a3abf-3fbf-4fcd-88bd-fcff5ca2165d" providerId="ADAL" clId="{7D48A12A-E49C-483F-91BE-AB582DB4B3E1}" dt="2021-01-06T11:01:44.153" v="257" actId="478"/>
          <ac:spMkLst>
            <pc:docMk/>
            <pc:sldMk cId="2230753857" sldId="278"/>
            <ac:spMk id="5" creationId="{9F57313B-EAB2-D64D-B358-4603925EFE75}"/>
          </ac:spMkLst>
        </pc:spChg>
      </pc:sldChg>
      <pc:sldChg chg="addSp delSp modSp mod setBg">
        <pc:chgData name="Tara" userId="523a3abf-3fbf-4fcd-88bd-fcff5ca2165d" providerId="ADAL" clId="{7D48A12A-E49C-483F-91BE-AB582DB4B3E1}" dt="2021-01-06T13:38:33.131" v="1111" actId="5793"/>
        <pc:sldMkLst>
          <pc:docMk/>
          <pc:sldMk cId="2012862494" sldId="284"/>
        </pc:sldMkLst>
        <pc:spChg chg="mod">
          <ac:chgData name="Tara" userId="523a3abf-3fbf-4fcd-88bd-fcff5ca2165d" providerId="ADAL" clId="{7D48A12A-E49C-483F-91BE-AB582DB4B3E1}" dt="2021-01-06T13:38:04.620" v="1102" actId="26606"/>
          <ac:spMkLst>
            <pc:docMk/>
            <pc:sldMk cId="2012862494" sldId="284"/>
            <ac:spMk id="2" creationId="{F02930A1-DBE2-41D0-B750-6CAB20813F8B}"/>
          </ac:spMkLst>
        </pc:spChg>
        <pc:spChg chg="del">
          <ac:chgData name="Tara" userId="523a3abf-3fbf-4fcd-88bd-fcff5ca2165d" providerId="ADAL" clId="{7D48A12A-E49C-483F-91BE-AB582DB4B3E1}" dt="2021-01-06T11:01:40.839" v="256" actId="478"/>
          <ac:spMkLst>
            <pc:docMk/>
            <pc:sldMk cId="2012862494" sldId="284"/>
            <ac:spMk id="3" creationId="{A2E0B348-5305-0349-8204-F7D32A4EBAED}"/>
          </ac:spMkLst>
        </pc:spChg>
        <pc:spChg chg="mod">
          <ac:chgData name="Tara" userId="523a3abf-3fbf-4fcd-88bd-fcff5ca2165d" providerId="ADAL" clId="{7D48A12A-E49C-483F-91BE-AB582DB4B3E1}" dt="2021-01-06T13:38:33.131" v="1111" actId="5793"/>
          <ac:spMkLst>
            <pc:docMk/>
            <pc:sldMk cId="2012862494" sldId="284"/>
            <ac:spMk id="10" creationId="{5589B57C-39C5-439B-9869-F9C5FA4417EF}"/>
          </ac:spMkLst>
        </pc:spChg>
        <pc:spChg chg="add">
          <ac:chgData name="Tara" userId="523a3abf-3fbf-4fcd-88bd-fcff5ca2165d" providerId="ADAL" clId="{7D48A12A-E49C-483F-91BE-AB582DB4B3E1}" dt="2021-01-06T13:38:04.620" v="1102" actId="26606"/>
          <ac:spMkLst>
            <pc:docMk/>
            <pc:sldMk cId="2012862494" sldId="284"/>
            <ac:spMk id="15" creationId="{EBF87945-A001-489F-9D9B-7D9435F0B9CA}"/>
          </ac:spMkLst>
        </pc:spChg>
        <pc:picChg chg="mod">
          <ac:chgData name="Tara" userId="523a3abf-3fbf-4fcd-88bd-fcff5ca2165d" providerId="ADAL" clId="{7D48A12A-E49C-483F-91BE-AB582DB4B3E1}" dt="2021-01-06T13:38:23.195" v="1107" actId="1076"/>
          <ac:picMkLst>
            <pc:docMk/>
            <pc:sldMk cId="2012862494" sldId="284"/>
            <ac:picMk id="9" creationId="{B208ED89-A1EA-4747-9776-91D8CD0AA84B}"/>
          </ac:picMkLst>
        </pc:picChg>
      </pc:sldChg>
      <pc:sldChg chg="addSp delSp modSp new mod setBg">
        <pc:chgData name="Tara" userId="523a3abf-3fbf-4fcd-88bd-fcff5ca2165d" providerId="ADAL" clId="{7D48A12A-E49C-483F-91BE-AB582DB4B3E1}" dt="2021-01-06T13:36:42.818" v="1084" actId="5793"/>
        <pc:sldMkLst>
          <pc:docMk/>
          <pc:sldMk cId="2052295440" sldId="285"/>
        </pc:sldMkLst>
        <pc:spChg chg="mod">
          <ac:chgData name="Tara" userId="523a3abf-3fbf-4fcd-88bd-fcff5ca2165d" providerId="ADAL" clId="{7D48A12A-E49C-483F-91BE-AB582DB4B3E1}" dt="2021-01-06T11:07:52.170" v="364" actId="1076"/>
          <ac:spMkLst>
            <pc:docMk/>
            <pc:sldMk cId="2052295440" sldId="285"/>
            <ac:spMk id="2" creationId="{005C30B3-60E4-4184-8327-DE9545A9564B}"/>
          </ac:spMkLst>
        </pc:spChg>
        <pc:spChg chg="add del mod ord">
          <ac:chgData name="Tara" userId="523a3abf-3fbf-4fcd-88bd-fcff5ca2165d" providerId="ADAL" clId="{7D48A12A-E49C-483F-91BE-AB582DB4B3E1}" dt="2021-01-06T13:36:42.818" v="1084" actId="5793"/>
          <ac:spMkLst>
            <pc:docMk/>
            <pc:sldMk cId="2052295440" sldId="285"/>
            <ac:spMk id="3" creationId="{62044863-B9D5-4DFE-BBCA-11B504F98A26}"/>
          </ac:spMkLst>
        </pc:spChg>
        <pc:spChg chg="add mod">
          <ac:chgData name="Tara" userId="523a3abf-3fbf-4fcd-88bd-fcff5ca2165d" providerId="ADAL" clId="{7D48A12A-E49C-483F-91BE-AB582DB4B3E1}" dt="2021-01-06T11:48:56.580" v="578" actId="1076"/>
          <ac:spMkLst>
            <pc:docMk/>
            <pc:sldMk cId="2052295440" sldId="285"/>
            <ac:spMk id="10" creationId="{6E32FD97-F984-43F8-B554-709FF47FF5FE}"/>
          </ac:spMkLst>
        </pc:spChg>
        <pc:spChg chg="add del">
          <ac:chgData name="Tara" userId="523a3abf-3fbf-4fcd-88bd-fcff5ca2165d" providerId="ADAL" clId="{7D48A12A-E49C-483F-91BE-AB582DB4B3E1}" dt="2021-01-06T11:07:12.474" v="260" actId="26606"/>
          <ac:spMkLst>
            <pc:docMk/>
            <pc:sldMk cId="2052295440" sldId="285"/>
            <ac:spMk id="71" creationId="{9B7AD9F6-8CE7-4299-8FC6-328F4DCD3FF9}"/>
          </ac:spMkLst>
        </pc:spChg>
        <pc:spChg chg="add del">
          <ac:chgData name="Tara" userId="523a3abf-3fbf-4fcd-88bd-fcff5ca2165d" providerId="ADAL" clId="{7D48A12A-E49C-483F-91BE-AB582DB4B3E1}" dt="2021-01-06T11:07:12.474" v="260" actId="26606"/>
          <ac:spMkLst>
            <pc:docMk/>
            <pc:sldMk cId="2052295440" sldId="285"/>
            <ac:spMk id="73" creationId="{3F9B0603-37C5-4312-AE4D-A3D015475403}"/>
          </ac:spMkLst>
        </pc:spChg>
        <pc:spChg chg="add">
          <ac:chgData name="Tara" userId="523a3abf-3fbf-4fcd-88bd-fcff5ca2165d" providerId="ADAL" clId="{7D48A12A-E49C-483F-91BE-AB582DB4B3E1}" dt="2021-01-06T11:07:46.399" v="362" actId="26606"/>
          <ac:spMkLst>
            <pc:docMk/>
            <pc:sldMk cId="2052295440" sldId="285"/>
            <ac:spMk id="75" creationId="{F9A95BEE-6BB1-4A28-A8E6-A34B2E42EF87}"/>
          </ac:spMkLst>
        </pc:spChg>
        <pc:spChg chg="add">
          <ac:chgData name="Tara" userId="523a3abf-3fbf-4fcd-88bd-fcff5ca2165d" providerId="ADAL" clId="{7D48A12A-E49C-483F-91BE-AB582DB4B3E1}" dt="2021-01-06T11:07:46.399" v="362" actId="26606"/>
          <ac:spMkLst>
            <pc:docMk/>
            <pc:sldMk cId="2052295440" sldId="285"/>
            <ac:spMk id="4100" creationId="{F56F5174-31D9-4DBB-AAB7-A1FD7BDB1352}"/>
          </ac:spMkLst>
        </pc:spChg>
        <pc:picChg chg="add mod">
          <ac:chgData name="Tara" userId="523a3abf-3fbf-4fcd-88bd-fcff5ca2165d" providerId="ADAL" clId="{7D48A12A-E49C-483F-91BE-AB582DB4B3E1}" dt="2021-01-06T11:07:46.399" v="362" actId="26606"/>
          <ac:picMkLst>
            <pc:docMk/>
            <pc:sldMk cId="2052295440" sldId="285"/>
            <ac:picMk id="4098" creationId="{22FD90CA-15FA-4EC2-8210-C136B3F95CA5}"/>
          </ac:picMkLst>
        </pc:picChg>
        <pc:picChg chg="add">
          <ac:chgData name="Tara" userId="523a3abf-3fbf-4fcd-88bd-fcff5ca2165d" providerId="ADAL" clId="{7D48A12A-E49C-483F-91BE-AB582DB4B3E1}" dt="2021-01-06T11:07:46.399" v="362" actId="26606"/>
          <ac:picMkLst>
            <pc:docMk/>
            <pc:sldMk cId="2052295440" sldId="285"/>
            <ac:picMk id="4101" creationId="{AE113210-7872-481A-ADE6-3A05CCAF5EB2}"/>
          </ac:picMkLst>
        </pc:picChg>
      </pc:sldChg>
      <pc:sldChg chg="addSp delSp modSp new mod ord setBg">
        <pc:chgData name="Tara" userId="523a3abf-3fbf-4fcd-88bd-fcff5ca2165d" providerId="ADAL" clId="{7D48A12A-E49C-483F-91BE-AB582DB4B3E1}" dt="2021-01-06T11:12:27.038" v="527" actId="20577"/>
        <pc:sldMkLst>
          <pc:docMk/>
          <pc:sldMk cId="3128316101" sldId="286"/>
        </pc:sldMkLst>
        <pc:spChg chg="mod">
          <ac:chgData name="Tara" userId="523a3abf-3fbf-4fcd-88bd-fcff5ca2165d" providerId="ADAL" clId="{7D48A12A-E49C-483F-91BE-AB582DB4B3E1}" dt="2021-01-06T11:00:11.829" v="75" actId="113"/>
          <ac:spMkLst>
            <pc:docMk/>
            <pc:sldMk cId="3128316101" sldId="286"/>
            <ac:spMk id="2" creationId="{4C0DCE74-088B-40E9-B778-3B25A2862E7A}"/>
          </ac:spMkLst>
        </pc:spChg>
        <pc:spChg chg="add del mod">
          <ac:chgData name="Tara" userId="523a3abf-3fbf-4fcd-88bd-fcff5ca2165d" providerId="ADAL" clId="{7D48A12A-E49C-483F-91BE-AB582DB4B3E1}" dt="2021-01-06T11:12:27.038" v="527" actId="20577"/>
          <ac:spMkLst>
            <pc:docMk/>
            <pc:sldMk cId="3128316101" sldId="286"/>
            <ac:spMk id="3" creationId="{A8054DD3-48B7-48FF-BEAD-44DBDEDED62C}"/>
          </ac:spMkLst>
        </pc:spChg>
        <pc:spChg chg="add del mod">
          <ac:chgData name="Tara" userId="523a3abf-3fbf-4fcd-88bd-fcff5ca2165d" providerId="ADAL" clId="{7D48A12A-E49C-483F-91BE-AB582DB4B3E1}" dt="2021-01-06T10:59:32.293" v="63" actId="478"/>
          <ac:spMkLst>
            <pc:docMk/>
            <pc:sldMk cId="3128316101" sldId="286"/>
            <ac:spMk id="4" creationId="{916CDCD8-8678-4454-9095-479B71E3C6A1}"/>
          </ac:spMkLst>
        </pc:spChg>
        <pc:spChg chg="add">
          <ac:chgData name="Tara" userId="523a3abf-3fbf-4fcd-88bd-fcff5ca2165d" providerId="ADAL" clId="{7D48A12A-E49C-483F-91BE-AB582DB4B3E1}" dt="2021-01-06T10:59:03.375" v="60" actId="26606"/>
          <ac:spMkLst>
            <pc:docMk/>
            <pc:sldMk cId="3128316101" sldId="286"/>
            <ac:spMk id="71" creationId="{5A0118C5-4F8D-4CF4-BADD-53FEACC6C42A}"/>
          </ac:spMkLst>
        </pc:spChg>
        <pc:spChg chg="add">
          <ac:chgData name="Tara" userId="523a3abf-3fbf-4fcd-88bd-fcff5ca2165d" providerId="ADAL" clId="{7D48A12A-E49C-483F-91BE-AB582DB4B3E1}" dt="2021-01-06T10:59:03.375" v="60" actId="26606"/>
          <ac:spMkLst>
            <pc:docMk/>
            <pc:sldMk cId="3128316101" sldId="286"/>
            <ac:spMk id="73" creationId="{F98F79A4-A6C7-4101-B1E9-27E05CB7CFA0}"/>
          </ac:spMkLst>
        </pc:spChg>
        <pc:spChg chg="add">
          <ac:chgData name="Tara" userId="523a3abf-3fbf-4fcd-88bd-fcff5ca2165d" providerId="ADAL" clId="{7D48A12A-E49C-483F-91BE-AB582DB4B3E1}" dt="2021-01-06T10:59:03.375" v="60" actId="26606"/>
          <ac:spMkLst>
            <pc:docMk/>
            <pc:sldMk cId="3128316101" sldId="286"/>
            <ac:spMk id="75" creationId="{79AFCB35-9C04-4524-A0B1-57FF6865D013}"/>
          </ac:spMkLst>
        </pc:spChg>
        <pc:spChg chg="add">
          <ac:chgData name="Tara" userId="523a3abf-3fbf-4fcd-88bd-fcff5ca2165d" providerId="ADAL" clId="{7D48A12A-E49C-483F-91BE-AB582DB4B3E1}" dt="2021-01-06T10:59:03.375" v="60" actId="26606"/>
          <ac:spMkLst>
            <pc:docMk/>
            <pc:sldMk cId="3128316101" sldId="286"/>
            <ac:spMk id="77" creationId="{D11AD2AD-0BA0-4DD3-8EEA-84686A0E718C}"/>
          </ac:spMkLst>
        </pc:spChg>
        <pc:spChg chg="add">
          <ac:chgData name="Tara" userId="523a3abf-3fbf-4fcd-88bd-fcff5ca2165d" providerId="ADAL" clId="{7D48A12A-E49C-483F-91BE-AB582DB4B3E1}" dt="2021-01-06T10:59:03.375" v="60" actId="26606"/>
          <ac:spMkLst>
            <pc:docMk/>
            <pc:sldMk cId="3128316101" sldId="286"/>
            <ac:spMk id="79" creationId="{83C8019B-3985-409B-9B87-494B974EE9A2}"/>
          </ac:spMkLst>
        </pc:spChg>
        <pc:spChg chg="add">
          <ac:chgData name="Tara" userId="523a3abf-3fbf-4fcd-88bd-fcff5ca2165d" providerId="ADAL" clId="{7D48A12A-E49C-483F-91BE-AB582DB4B3E1}" dt="2021-01-06T10:59:03.375" v="60" actId="26606"/>
          <ac:spMkLst>
            <pc:docMk/>
            <pc:sldMk cId="3128316101" sldId="286"/>
            <ac:spMk id="81" creationId="{9E5C5460-229E-46C8-A712-CC317985420F}"/>
          </ac:spMkLst>
        </pc:spChg>
        <pc:spChg chg="add">
          <ac:chgData name="Tara" userId="523a3abf-3fbf-4fcd-88bd-fcff5ca2165d" providerId="ADAL" clId="{7D48A12A-E49C-483F-91BE-AB582DB4B3E1}" dt="2021-01-06T10:59:03.375" v="60" actId="26606"/>
          <ac:spMkLst>
            <pc:docMk/>
            <pc:sldMk cId="3128316101" sldId="286"/>
            <ac:spMk id="83" creationId="{B85A4DB3-61AA-49A1-85A9-B3397CD519AB}"/>
          </ac:spMkLst>
        </pc:spChg>
        <pc:grpChg chg="add">
          <ac:chgData name="Tara" userId="523a3abf-3fbf-4fcd-88bd-fcff5ca2165d" providerId="ADAL" clId="{7D48A12A-E49C-483F-91BE-AB582DB4B3E1}" dt="2021-01-06T10:59:03.375" v="60" actId="26606"/>
          <ac:grpSpMkLst>
            <pc:docMk/>
            <pc:sldMk cId="3128316101" sldId="286"/>
            <ac:grpSpMk id="85" creationId="{0C156BF8-7FF7-440F-BE2B-417DFFE8BFA5}"/>
          </ac:grpSpMkLst>
        </pc:grpChg>
        <pc:picChg chg="add mod">
          <ac:chgData name="Tara" userId="523a3abf-3fbf-4fcd-88bd-fcff5ca2165d" providerId="ADAL" clId="{7D48A12A-E49C-483F-91BE-AB582DB4B3E1}" dt="2021-01-06T10:59:03.375" v="60" actId="26606"/>
          <ac:picMkLst>
            <pc:docMk/>
            <pc:sldMk cId="3128316101" sldId="286"/>
            <ac:picMk id="3074" creationId="{F78F176A-1BF6-4EF7-A7C5-7ABB46942B7E}"/>
          </ac:picMkLst>
        </pc:picChg>
        <pc:picChg chg="add del">
          <ac:chgData name="Tara" userId="523a3abf-3fbf-4fcd-88bd-fcff5ca2165d" providerId="ADAL" clId="{7D48A12A-E49C-483F-91BE-AB582DB4B3E1}" dt="2021-01-06T10:59:34.917" v="64"/>
          <ac:picMkLst>
            <pc:docMk/>
            <pc:sldMk cId="3128316101" sldId="286"/>
            <ac:picMk id="3076" creationId="{46694549-1546-4396-9BB0-0C5AD0442314}"/>
          </ac:picMkLst>
        </pc:picChg>
      </pc:sldChg>
      <pc:sldChg chg="addSp modSp mod ord setBg">
        <pc:chgData name="Tara" userId="523a3abf-3fbf-4fcd-88bd-fcff5ca2165d" providerId="ADAL" clId="{7D48A12A-E49C-483F-91BE-AB582DB4B3E1}" dt="2021-01-07T08:58:42.730" v="1293"/>
        <pc:sldMkLst>
          <pc:docMk/>
          <pc:sldMk cId="405576091" sldId="287"/>
        </pc:sldMkLst>
        <pc:spChg chg="mod">
          <ac:chgData name="Tara" userId="523a3abf-3fbf-4fcd-88bd-fcff5ca2165d" providerId="ADAL" clId="{7D48A12A-E49C-483F-91BE-AB582DB4B3E1}" dt="2021-01-06T13:37:19.202" v="1094" actId="26606"/>
          <ac:spMkLst>
            <pc:docMk/>
            <pc:sldMk cId="405576091" sldId="287"/>
            <ac:spMk id="2" creationId="{92CFA406-ADC9-2841-AF37-EF43524904D3}"/>
          </ac:spMkLst>
        </pc:spChg>
        <pc:spChg chg="mod ord">
          <ac:chgData name="Tara" userId="523a3abf-3fbf-4fcd-88bd-fcff5ca2165d" providerId="ADAL" clId="{7D48A12A-E49C-483F-91BE-AB582DB4B3E1}" dt="2021-01-06T13:37:19.202" v="1094" actId="26606"/>
          <ac:spMkLst>
            <pc:docMk/>
            <pc:sldMk cId="405576091" sldId="287"/>
            <ac:spMk id="3" creationId="{6C9487E2-394E-094F-AECA-9F6DA4730BC5}"/>
          </ac:spMkLst>
        </pc:spChg>
        <pc:spChg chg="mod">
          <ac:chgData name="Tara" userId="523a3abf-3fbf-4fcd-88bd-fcff5ca2165d" providerId="ADAL" clId="{7D48A12A-E49C-483F-91BE-AB582DB4B3E1}" dt="2021-01-06T13:37:34.408" v="1098" actId="255"/>
          <ac:spMkLst>
            <pc:docMk/>
            <pc:sldMk cId="405576091" sldId="287"/>
            <ac:spMk id="6" creationId="{7053C9A9-2D5D-E242-9E8D-07C2A247EC21}"/>
          </ac:spMkLst>
        </pc:spChg>
        <pc:spChg chg="add">
          <ac:chgData name="Tara" userId="523a3abf-3fbf-4fcd-88bd-fcff5ca2165d" providerId="ADAL" clId="{7D48A12A-E49C-483F-91BE-AB582DB4B3E1}" dt="2021-01-06T13:37:19.202" v="1094" actId="26606"/>
          <ac:spMkLst>
            <pc:docMk/>
            <pc:sldMk cId="405576091" sldId="287"/>
            <ac:spMk id="11" creationId="{A6D37EE4-EA1B-46EE-A54B-5233C63C9695}"/>
          </ac:spMkLst>
        </pc:spChg>
        <pc:spChg chg="add">
          <ac:chgData name="Tara" userId="523a3abf-3fbf-4fcd-88bd-fcff5ca2165d" providerId="ADAL" clId="{7D48A12A-E49C-483F-91BE-AB582DB4B3E1}" dt="2021-01-06T13:37:19.202" v="1094" actId="26606"/>
          <ac:spMkLst>
            <pc:docMk/>
            <pc:sldMk cId="405576091" sldId="287"/>
            <ac:spMk id="13" creationId="{927D5270-6648-4CC1-8F78-48BE299CAC25}"/>
          </ac:spMkLst>
        </pc:spChg>
        <pc:picChg chg="mod">
          <ac:chgData name="Tara" userId="523a3abf-3fbf-4fcd-88bd-fcff5ca2165d" providerId="ADAL" clId="{7D48A12A-E49C-483F-91BE-AB582DB4B3E1}" dt="2021-01-06T13:37:19.202" v="1094" actId="26606"/>
          <ac:picMkLst>
            <pc:docMk/>
            <pc:sldMk cId="405576091" sldId="287"/>
            <ac:picMk id="5" creationId="{B4F92014-4280-B846-9CB6-25100DAF5119}"/>
          </ac:picMkLst>
        </pc:picChg>
      </pc:sldChg>
      <pc:sldChg chg="new del">
        <pc:chgData name="Tara" userId="523a3abf-3fbf-4fcd-88bd-fcff5ca2165d" providerId="ADAL" clId="{7D48A12A-E49C-483F-91BE-AB582DB4B3E1}" dt="2021-01-06T11:13:37.675" v="531" actId="47"/>
        <pc:sldMkLst>
          <pc:docMk/>
          <pc:sldMk cId="2728308729" sldId="287"/>
        </pc:sldMkLst>
      </pc:sldChg>
      <pc:sldChg chg="addSp modSp new mod ord">
        <pc:chgData name="Tara" userId="523a3abf-3fbf-4fcd-88bd-fcff5ca2165d" providerId="ADAL" clId="{7D48A12A-E49C-483F-91BE-AB582DB4B3E1}" dt="2021-01-06T13:32:29.604" v="965" actId="1076"/>
        <pc:sldMkLst>
          <pc:docMk/>
          <pc:sldMk cId="3249042020" sldId="289"/>
        </pc:sldMkLst>
        <pc:spChg chg="mod">
          <ac:chgData name="Tara" userId="523a3abf-3fbf-4fcd-88bd-fcff5ca2165d" providerId="ADAL" clId="{7D48A12A-E49C-483F-91BE-AB582DB4B3E1}" dt="2021-01-06T11:58:52.789" v="891" actId="113"/>
          <ac:spMkLst>
            <pc:docMk/>
            <pc:sldMk cId="3249042020" sldId="289"/>
            <ac:spMk id="2" creationId="{587CFE9C-1C2D-43FD-9A12-8EDCDEE98877}"/>
          </ac:spMkLst>
        </pc:spChg>
        <pc:spChg chg="mod">
          <ac:chgData name="Tara" userId="523a3abf-3fbf-4fcd-88bd-fcff5ca2165d" providerId="ADAL" clId="{7D48A12A-E49C-483F-91BE-AB582DB4B3E1}" dt="2021-01-06T13:32:25.170" v="963" actId="20577"/>
          <ac:spMkLst>
            <pc:docMk/>
            <pc:sldMk cId="3249042020" sldId="289"/>
            <ac:spMk id="3" creationId="{B4D08EE1-1F2A-4677-A1F9-2441529133C4}"/>
          </ac:spMkLst>
        </pc:spChg>
        <pc:spChg chg="add mod">
          <ac:chgData name="Tara" userId="523a3abf-3fbf-4fcd-88bd-fcff5ca2165d" providerId="ADAL" clId="{7D48A12A-E49C-483F-91BE-AB582DB4B3E1}" dt="2021-01-06T11:57:51.650" v="842" actId="14100"/>
          <ac:spMkLst>
            <pc:docMk/>
            <pc:sldMk cId="3249042020" sldId="289"/>
            <ac:spMk id="4" creationId="{BB6DAD60-E14E-47F1-B5AD-7FE3C8549A0D}"/>
          </ac:spMkLst>
        </pc:spChg>
        <pc:spChg chg="add mod">
          <ac:chgData name="Tara" userId="523a3abf-3fbf-4fcd-88bd-fcff5ca2165d" providerId="ADAL" clId="{7D48A12A-E49C-483F-91BE-AB582DB4B3E1}" dt="2021-01-06T11:57:37.403" v="840" actId="207"/>
          <ac:spMkLst>
            <pc:docMk/>
            <pc:sldMk cId="3249042020" sldId="289"/>
            <ac:spMk id="5" creationId="{9BE8FEA5-9C9B-49B9-B2BC-6DF739E8C379}"/>
          </ac:spMkLst>
        </pc:spChg>
        <pc:spChg chg="add mod">
          <ac:chgData name="Tara" userId="523a3abf-3fbf-4fcd-88bd-fcff5ca2165d" providerId="ADAL" clId="{7D48A12A-E49C-483F-91BE-AB582DB4B3E1}" dt="2021-01-06T11:57:44.535" v="841" actId="14100"/>
          <ac:spMkLst>
            <pc:docMk/>
            <pc:sldMk cId="3249042020" sldId="289"/>
            <ac:spMk id="6" creationId="{8A385EDC-293D-4CE6-A256-DC7D57297AA5}"/>
          </ac:spMkLst>
        </pc:spChg>
        <pc:spChg chg="add mod">
          <ac:chgData name="Tara" userId="523a3abf-3fbf-4fcd-88bd-fcff5ca2165d" providerId="ADAL" clId="{7D48A12A-E49C-483F-91BE-AB582DB4B3E1}" dt="2021-01-06T11:57:56.202" v="843" actId="1076"/>
          <ac:spMkLst>
            <pc:docMk/>
            <pc:sldMk cId="3249042020" sldId="289"/>
            <ac:spMk id="7" creationId="{37100B47-715B-43B1-9A5A-43B9AD840953}"/>
          </ac:spMkLst>
        </pc:spChg>
        <pc:spChg chg="add mod">
          <ac:chgData name="Tara" userId="523a3abf-3fbf-4fcd-88bd-fcff5ca2165d" providerId="ADAL" clId="{7D48A12A-E49C-483F-91BE-AB582DB4B3E1}" dt="2021-01-06T11:56:31.196" v="817" actId="20577"/>
          <ac:spMkLst>
            <pc:docMk/>
            <pc:sldMk cId="3249042020" sldId="289"/>
            <ac:spMk id="8" creationId="{79B67474-7C65-487A-B652-956939819B27}"/>
          </ac:spMkLst>
        </pc:spChg>
        <pc:spChg chg="add mod">
          <ac:chgData name="Tara" userId="523a3abf-3fbf-4fcd-88bd-fcff5ca2165d" providerId="ADAL" clId="{7D48A12A-E49C-483F-91BE-AB582DB4B3E1}" dt="2021-01-06T11:57:59.929" v="844" actId="1076"/>
          <ac:spMkLst>
            <pc:docMk/>
            <pc:sldMk cId="3249042020" sldId="289"/>
            <ac:spMk id="9" creationId="{4BB11E81-A612-47C8-A81A-C9C4F6B5E958}"/>
          </ac:spMkLst>
        </pc:spChg>
        <pc:picChg chg="add mod">
          <ac:chgData name="Tara" userId="523a3abf-3fbf-4fcd-88bd-fcff5ca2165d" providerId="ADAL" clId="{7D48A12A-E49C-483F-91BE-AB582DB4B3E1}" dt="2021-01-06T13:32:29.604" v="965" actId="1076"/>
          <ac:picMkLst>
            <pc:docMk/>
            <pc:sldMk cId="3249042020" sldId="289"/>
            <ac:picMk id="7170" creationId="{B9507949-BB95-4B9D-BE9F-D5FC32B1EC5D}"/>
          </ac:picMkLst>
        </pc:picChg>
      </pc:sldChg>
      <pc:sldChg chg="addSp delSp modSp mod">
        <pc:chgData name="Tara" userId="523a3abf-3fbf-4fcd-88bd-fcff5ca2165d" providerId="ADAL" clId="{7D48A12A-E49C-483F-91BE-AB582DB4B3E1}" dt="2021-01-06T13:37:57.491" v="1101" actId="478"/>
        <pc:sldMkLst>
          <pc:docMk/>
          <pc:sldMk cId="711799781" sldId="290"/>
        </pc:sldMkLst>
        <pc:spChg chg="mod">
          <ac:chgData name="Tara" userId="523a3abf-3fbf-4fcd-88bd-fcff5ca2165d" providerId="ADAL" clId="{7D48A12A-E49C-483F-91BE-AB582DB4B3E1}" dt="2021-01-06T13:37:54.447" v="1100" actId="113"/>
          <ac:spMkLst>
            <pc:docMk/>
            <pc:sldMk cId="711799781" sldId="290"/>
            <ac:spMk id="2" creationId="{17CE4B8B-44AF-5D46-9419-6E171E9DC2D8}"/>
          </ac:spMkLst>
        </pc:spChg>
        <pc:spChg chg="del">
          <ac:chgData name="Tara" userId="523a3abf-3fbf-4fcd-88bd-fcff5ca2165d" providerId="ADAL" clId="{7D48A12A-E49C-483F-91BE-AB582DB4B3E1}" dt="2021-01-06T13:37:49.813" v="1099" actId="26606"/>
          <ac:spMkLst>
            <pc:docMk/>
            <pc:sldMk cId="711799781" sldId="290"/>
            <ac:spMk id="3" creationId="{81DEB80B-1B0F-5E45-8E5C-C4C65EF31A5E}"/>
          </ac:spMkLst>
        </pc:spChg>
        <pc:spChg chg="del">
          <ac:chgData name="Tara" userId="523a3abf-3fbf-4fcd-88bd-fcff5ca2165d" providerId="ADAL" clId="{7D48A12A-E49C-483F-91BE-AB582DB4B3E1}" dt="2021-01-06T13:37:57.491" v="1101" actId="478"/>
          <ac:spMkLst>
            <pc:docMk/>
            <pc:sldMk cId="711799781" sldId="290"/>
            <ac:spMk id="5" creationId="{5DC93A63-C2A8-B54E-8EA2-B33456678F04}"/>
          </ac:spMkLst>
        </pc:spChg>
        <pc:graphicFrameChg chg="add">
          <ac:chgData name="Tara" userId="523a3abf-3fbf-4fcd-88bd-fcff5ca2165d" providerId="ADAL" clId="{7D48A12A-E49C-483F-91BE-AB582DB4B3E1}" dt="2021-01-06T13:37:49.813" v="1099" actId="26606"/>
          <ac:graphicFrameMkLst>
            <pc:docMk/>
            <pc:sldMk cId="711799781" sldId="290"/>
            <ac:graphicFrameMk id="7" creationId="{44825FF0-2E30-4115-952B-E54470C4A926}"/>
          </ac:graphicFrameMkLst>
        </pc:graphicFrameChg>
      </pc:sldChg>
      <pc:sldChg chg="ord">
        <pc:chgData name="Tara" userId="523a3abf-3fbf-4fcd-88bd-fcff5ca2165d" providerId="ADAL" clId="{7D48A12A-E49C-483F-91BE-AB582DB4B3E1}" dt="2021-01-07T09:01:01.940" v="1316"/>
        <pc:sldMkLst>
          <pc:docMk/>
          <pc:sldMk cId="2264391155" sldId="291"/>
        </pc:sldMkLst>
      </pc:sldChg>
      <pc:sldChg chg="ord">
        <pc:chgData name="Tara" userId="523a3abf-3fbf-4fcd-88bd-fcff5ca2165d" providerId="ADAL" clId="{7D48A12A-E49C-483F-91BE-AB582DB4B3E1}" dt="2021-01-07T09:01:01.940" v="1316"/>
        <pc:sldMkLst>
          <pc:docMk/>
          <pc:sldMk cId="2090269416" sldId="292"/>
        </pc:sldMkLst>
      </pc:sldChg>
      <pc:sldChg chg="ord">
        <pc:chgData name="Tara" userId="523a3abf-3fbf-4fcd-88bd-fcff5ca2165d" providerId="ADAL" clId="{7D48A12A-E49C-483F-91BE-AB582DB4B3E1}" dt="2021-01-07T08:59:18.392" v="1295"/>
        <pc:sldMkLst>
          <pc:docMk/>
          <pc:sldMk cId="2335960017" sldId="293"/>
        </pc:sldMkLst>
      </pc:sldChg>
      <pc:sldChg chg="addSp delSp modSp new mod modClrScheme chgLayout">
        <pc:chgData name="Tara" userId="523a3abf-3fbf-4fcd-88bd-fcff5ca2165d" providerId="ADAL" clId="{7D48A12A-E49C-483F-91BE-AB582DB4B3E1}" dt="2021-01-07T08:57:54.653" v="1262" actId="20577"/>
        <pc:sldMkLst>
          <pc:docMk/>
          <pc:sldMk cId="1257983303" sldId="294"/>
        </pc:sldMkLst>
        <pc:spChg chg="del mod ord">
          <ac:chgData name="Tara" userId="523a3abf-3fbf-4fcd-88bd-fcff5ca2165d" providerId="ADAL" clId="{7D48A12A-E49C-483F-91BE-AB582DB4B3E1}" dt="2021-01-07T08:57:49.365" v="1245" actId="700"/>
          <ac:spMkLst>
            <pc:docMk/>
            <pc:sldMk cId="1257983303" sldId="294"/>
            <ac:spMk id="2" creationId="{9C6AD895-65B8-4231-B6D5-C8D002022238}"/>
          </ac:spMkLst>
        </pc:spChg>
        <pc:spChg chg="del mod ord">
          <ac:chgData name="Tara" userId="523a3abf-3fbf-4fcd-88bd-fcff5ca2165d" providerId="ADAL" clId="{7D48A12A-E49C-483F-91BE-AB582DB4B3E1}" dt="2021-01-07T08:57:49.365" v="1245" actId="700"/>
          <ac:spMkLst>
            <pc:docMk/>
            <pc:sldMk cId="1257983303" sldId="294"/>
            <ac:spMk id="3" creationId="{F5F98EEE-8CD9-4BAF-9C06-CDAEE558E9D8}"/>
          </ac:spMkLst>
        </pc:spChg>
        <pc:spChg chg="add mod ord">
          <ac:chgData name="Tara" userId="523a3abf-3fbf-4fcd-88bd-fcff5ca2165d" providerId="ADAL" clId="{7D48A12A-E49C-483F-91BE-AB582DB4B3E1}" dt="2021-01-07T08:57:54.653" v="1262" actId="20577"/>
          <ac:spMkLst>
            <pc:docMk/>
            <pc:sldMk cId="1257983303" sldId="294"/>
            <ac:spMk id="4" creationId="{BDCD9CFC-0CB5-4897-A379-AFFA5825191F}"/>
          </ac:spMkLst>
        </pc:spChg>
        <pc:spChg chg="add mod ord">
          <ac:chgData name="Tara" userId="523a3abf-3fbf-4fcd-88bd-fcff5ca2165d" providerId="ADAL" clId="{7D48A12A-E49C-483F-91BE-AB582DB4B3E1}" dt="2021-01-07T08:57:49.365" v="1245" actId="700"/>
          <ac:spMkLst>
            <pc:docMk/>
            <pc:sldMk cId="1257983303" sldId="294"/>
            <ac:spMk id="5" creationId="{4815E51B-AF8C-4231-8098-570FE2666F8C}"/>
          </ac:spMkLst>
        </pc:spChg>
      </pc:sldChg>
      <pc:sldChg chg="addSp delSp modSp new mod modClrScheme chgLayout">
        <pc:chgData name="Tara" userId="523a3abf-3fbf-4fcd-88bd-fcff5ca2165d" providerId="ADAL" clId="{7D48A12A-E49C-483F-91BE-AB582DB4B3E1}" dt="2021-01-07T08:58:14.969" v="1287" actId="20577"/>
        <pc:sldMkLst>
          <pc:docMk/>
          <pc:sldMk cId="3468337507" sldId="295"/>
        </pc:sldMkLst>
        <pc:spChg chg="del mod ord">
          <ac:chgData name="Tara" userId="523a3abf-3fbf-4fcd-88bd-fcff5ca2165d" providerId="ADAL" clId="{7D48A12A-E49C-483F-91BE-AB582DB4B3E1}" dt="2021-01-07T08:58:10.064" v="1264" actId="700"/>
          <ac:spMkLst>
            <pc:docMk/>
            <pc:sldMk cId="3468337507" sldId="295"/>
            <ac:spMk id="2" creationId="{FB49FC8E-D2F2-4E34-9B73-ABF9192FCFC9}"/>
          </ac:spMkLst>
        </pc:spChg>
        <pc:spChg chg="del mod ord">
          <ac:chgData name="Tara" userId="523a3abf-3fbf-4fcd-88bd-fcff5ca2165d" providerId="ADAL" clId="{7D48A12A-E49C-483F-91BE-AB582DB4B3E1}" dt="2021-01-07T08:58:10.064" v="1264" actId="700"/>
          <ac:spMkLst>
            <pc:docMk/>
            <pc:sldMk cId="3468337507" sldId="295"/>
            <ac:spMk id="3" creationId="{09BF02F7-DF81-44E8-9A44-29D26D064517}"/>
          </ac:spMkLst>
        </pc:spChg>
        <pc:spChg chg="add mod ord">
          <ac:chgData name="Tara" userId="523a3abf-3fbf-4fcd-88bd-fcff5ca2165d" providerId="ADAL" clId="{7D48A12A-E49C-483F-91BE-AB582DB4B3E1}" dt="2021-01-07T08:58:14.969" v="1287" actId="20577"/>
          <ac:spMkLst>
            <pc:docMk/>
            <pc:sldMk cId="3468337507" sldId="295"/>
            <ac:spMk id="4" creationId="{FD5124DF-82DE-439D-A56B-0E712274981E}"/>
          </ac:spMkLst>
        </pc:spChg>
        <pc:spChg chg="add mod ord">
          <ac:chgData name="Tara" userId="523a3abf-3fbf-4fcd-88bd-fcff5ca2165d" providerId="ADAL" clId="{7D48A12A-E49C-483F-91BE-AB582DB4B3E1}" dt="2021-01-07T08:58:10.064" v="1264" actId="700"/>
          <ac:spMkLst>
            <pc:docMk/>
            <pc:sldMk cId="3468337507" sldId="295"/>
            <ac:spMk id="5" creationId="{7E708694-1465-4894-A247-54FAB90F8923}"/>
          </ac:spMkLst>
        </pc:spChg>
      </pc:sldChg>
      <pc:sldChg chg="addSp delSp modSp new mod modClrScheme chgLayout">
        <pc:chgData name="Tara" userId="523a3abf-3fbf-4fcd-88bd-fcff5ca2165d" providerId="ADAL" clId="{7D48A12A-E49C-483F-91BE-AB582DB4B3E1}" dt="2021-01-07T09:00:49.721" v="1314" actId="20577"/>
        <pc:sldMkLst>
          <pc:docMk/>
          <pc:sldMk cId="760392774" sldId="296"/>
        </pc:sldMkLst>
        <pc:spChg chg="del mod ord">
          <ac:chgData name="Tara" userId="523a3abf-3fbf-4fcd-88bd-fcff5ca2165d" providerId="ADAL" clId="{7D48A12A-E49C-483F-91BE-AB582DB4B3E1}" dt="2021-01-07T08:59:47.551" v="1297" actId="700"/>
          <ac:spMkLst>
            <pc:docMk/>
            <pc:sldMk cId="760392774" sldId="296"/>
            <ac:spMk id="2" creationId="{F642C89E-2D06-480C-B43E-AEDC979129F3}"/>
          </ac:spMkLst>
        </pc:spChg>
        <pc:spChg chg="del mod ord">
          <ac:chgData name="Tara" userId="523a3abf-3fbf-4fcd-88bd-fcff5ca2165d" providerId="ADAL" clId="{7D48A12A-E49C-483F-91BE-AB582DB4B3E1}" dt="2021-01-07T08:59:47.551" v="1297" actId="700"/>
          <ac:spMkLst>
            <pc:docMk/>
            <pc:sldMk cId="760392774" sldId="296"/>
            <ac:spMk id="3" creationId="{657974F8-BEF4-4F66-BCC8-7C3820E6C3E0}"/>
          </ac:spMkLst>
        </pc:spChg>
        <pc:spChg chg="add mod ord">
          <ac:chgData name="Tara" userId="523a3abf-3fbf-4fcd-88bd-fcff5ca2165d" providerId="ADAL" clId="{7D48A12A-E49C-483F-91BE-AB582DB4B3E1}" dt="2021-01-07T09:00:49.721" v="1314" actId="20577"/>
          <ac:spMkLst>
            <pc:docMk/>
            <pc:sldMk cId="760392774" sldId="296"/>
            <ac:spMk id="4" creationId="{26EDA645-60D7-4345-B7E5-B73C4CF404C5}"/>
          </ac:spMkLst>
        </pc:spChg>
        <pc:spChg chg="add mod ord">
          <ac:chgData name="Tara" userId="523a3abf-3fbf-4fcd-88bd-fcff5ca2165d" providerId="ADAL" clId="{7D48A12A-E49C-483F-91BE-AB582DB4B3E1}" dt="2021-01-07T08:59:47.551" v="1297" actId="700"/>
          <ac:spMkLst>
            <pc:docMk/>
            <pc:sldMk cId="760392774" sldId="296"/>
            <ac:spMk id="5" creationId="{A46DB075-3DD8-4ED3-9D11-CDFADDF768C5}"/>
          </ac:spMkLst>
        </pc:spChg>
      </pc:sldChg>
      <pc:sldChg chg="addSp delSp modSp new mod modClrScheme chgLayout">
        <pc:chgData name="Tara" userId="523a3abf-3fbf-4fcd-88bd-fcff5ca2165d" providerId="ADAL" clId="{7D48A12A-E49C-483F-91BE-AB582DB4B3E1}" dt="2021-01-07T09:10:19.847" v="1335" actId="20577"/>
        <pc:sldMkLst>
          <pc:docMk/>
          <pc:sldMk cId="219480394" sldId="297"/>
        </pc:sldMkLst>
        <pc:spChg chg="del mod ord">
          <ac:chgData name="Tara" userId="523a3abf-3fbf-4fcd-88bd-fcff5ca2165d" providerId="ADAL" clId="{7D48A12A-E49C-483F-91BE-AB582DB4B3E1}" dt="2021-01-07T09:01:08.739" v="1318" actId="700"/>
          <ac:spMkLst>
            <pc:docMk/>
            <pc:sldMk cId="219480394" sldId="297"/>
            <ac:spMk id="2" creationId="{8F98A94C-6C41-441E-AEEB-5B603968E474}"/>
          </ac:spMkLst>
        </pc:spChg>
        <pc:spChg chg="del mod ord">
          <ac:chgData name="Tara" userId="523a3abf-3fbf-4fcd-88bd-fcff5ca2165d" providerId="ADAL" clId="{7D48A12A-E49C-483F-91BE-AB582DB4B3E1}" dt="2021-01-07T09:01:08.739" v="1318" actId="700"/>
          <ac:spMkLst>
            <pc:docMk/>
            <pc:sldMk cId="219480394" sldId="297"/>
            <ac:spMk id="3" creationId="{B712A2D8-3DB2-44CB-9D36-9E20BB0B2DCC}"/>
          </ac:spMkLst>
        </pc:spChg>
        <pc:spChg chg="del">
          <ac:chgData name="Tara" userId="523a3abf-3fbf-4fcd-88bd-fcff5ca2165d" providerId="ADAL" clId="{7D48A12A-E49C-483F-91BE-AB582DB4B3E1}" dt="2021-01-07T09:01:08.739" v="1318" actId="700"/>
          <ac:spMkLst>
            <pc:docMk/>
            <pc:sldMk cId="219480394" sldId="297"/>
            <ac:spMk id="4" creationId="{5F3E5934-6EEB-4443-B9E9-CBA13781C79E}"/>
          </ac:spMkLst>
        </pc:spChg>
        <pc:spChg chg="add mod ord">
          <ac:chgData name="Tara" userId="523a3abf-3fbf-4fcd-88bd-fcff5ca2165d" providerId="ADAL" clId="{7D48A12A-E49C-483F-91BE-AB582DB4B3E1}" dt="2021-01-07T09:10:19.847" v="1335" actId="20577"/>
          <ac:spMkLst>
            <pc:docMk/>
            <pc:sldMk cId="219480394" sldId="297"/>
            <ac:spMk id="5" creationId="{73F986EB-2C1D-4698-A092-5780C680F121}"/>
          </ac:spMkLst>
        </pc:spChg>
        <pc:spChg chg="add mod ord">
          <ac:chgData name="Tara" userId="523a3abf-3fbf-4fcd-88bd-fcff5ca2165d" providerId="ADAL" clId="{7D48A12A-E49C-483F-91BE-AB582DB4B3E1}" dt="2021-01-07T09:01:08.739" v="1318" actId="700"/>
          <ac:spMkLst>
            <pc:docMk/>
            <pc:sldMk cId="219480394" sldId="297"/>
            <ac:spMk id="6" creationId="{F922920D-BBBE-4EE9-AFE7-66D56BF3375B}"/>
          </ac:spMkLst>
        </pc:spChg>
      </pc:sldChg>
      <pc:sldChg chg="modSp new mod">
        <pc:chgData name="Tara" userId="523a3abf-3fbf-4fcd-88bd-fcff5ca2165d" providerId="ADAL" clId="{7D48A12A-E49C-483F-91BE-AB582DB4B3E1}" dt="2021-01-07T09:17:29.828" v="2155" actId="20577"/>
        <pc:sldMkLst>
          <pc:docMk/>
          <pc:sldMk cId="193157332" sldId="298"/>
        </pc:sldMkLst>
        <pc:spChg chg="mod">
          <ac:chgData name="Tara" userId="523a3abf-3fbf-4fcd-88bd-fcff5ca2165d" providerId="ADAL" clId="{7D48A12A-E49C-483F-91BE-AB582DB4B3E1}" dt="2021-01-07T09:13:43.987" v="1727" actId="113"/>
          <ac:spMkLst>
            <pc:docMk/>
            <pc:sldMk cId="193157332" sldId="298"/>
            <ac:spMk id="2" creationId="{272E4602-3EC0-4E77-BB4D-A17F4C5D4838}"/>
          </ac:spMkLst>
        </pc:spChg>
        <pc:spChg chg="mod">
          <ac:chgData name="Tara" userId="523a3abf-3fbf-4fcd-88bd-fcff5ca2165d" providerId="ADAL" clId="{7D48A12A-E49C-483F-91BE-AB582DB4B3E1}" dt="2021-01-07T09:17:29.828" v="2155" actId="20577"/>
          <ac:spMkLst>
            <pc:docMk/>
            <pc:sldMk cId="193157332" sldId="298"/>
            <ac:spMk id="3" creationId="{8172BB25-8BE8-4771-AACB-56EA0DF0B768}"/>
          </ac:spMkLst>
        </pc:spChg>
      </pc:sldChg>
      <pc:sldChg chg="addSp delSp modSp new mod">
        <pc:chgData name="Tara" userId="523a3abf-3fbf-4fcd-88bd-fcff5ca2165d" providerId="ADAL" clId="{7D48A12A-E49C-483F-91BE-AB582DB4B3E1}" dt="2021-01-07T09:25:42.058" v="2217" actId="14100"/>
        <pc:sldMkLst>
          <pc:docMk/>
          <pc:sldMk cId="1401684756" sldId="299"/>
        </pc:sldMkLst>
        <pc:spChg chg="mod">
          <ac:chgData name="Tara" userId="523a3abf-3fbf-4fcd-88bd-fcff5ca2165d" providerId="ADAL" clId="{7D48A12A-E49C-483F-91BE-AB582DB4B3E1}" dt="2021-01-07T09:18:47.905" v="2188" actId="20577"/>
          <ac:spMkLst>
            <pc:docMk/>
            <pc:sldMk cId="1401684756" sldId="299"/>
            <ac:spMk id="2" creationId="{DD7AF046-0E31-41AE-B536-3B69CE9368AE}"/>
          </ac:spMkLst>
        </pc:spChg>
        <pc:spChg chg="del">
          <ac:chgData name="Tara" userId="523a3abf-3fbf-4fcd-88bd-fcff5ca2165d" providerId="ADAL" clId="{7D48A12A-E49C-483F-91BE-AB582DB4B3E1}" dt="2021-01-07T09:20:49.008" v="2189" actId="931"/>
          <ac:spMkLst>
            <pc:docMk/>
            <pc:sldMk cId="1401684756" sldId="299"/>
            <ac:spMk id="3" creationId="{E2449266-2306-452A-B2F6-12927D010B2E}"/>
          </ac:spMkLst>
        </pc:spChg>
        <pc:picChg chg="add mod modCrop">
          <ac:chgData name="Tara" userId="523a3abf-3fbf-4fcd-88bd-fcff5ca2165d" providerId="ADAL" clId="{7D48A12A-E49C-483F-91BE-AB582DB4B3E1}" dt="2021-01-07T09:25:42.058" v="2217" actId="14100"/>
          <ac:picMkLst>
            <pc:docMk/>
            <pc:sldMk cId="1401684756" sldId="299"/>
            <ac:picMk id="5" creationId="{10DE7FB6-BC66-421B-87AD-045BD9617A3D}"/>
          </ac:picMkLst>
        </pc:picChg>
        <pc:picChg chg="add mod modCrop">
          <ac:chgData name="Tara" userId="523a3abf-3fbf-4fcd-88bd-fcff5ca2165d" providerId="ADAL" clId="{7D48A12A-E49C-483F-91BE-AB582DB4B3E1}" dt="2021-01-07T09:25:37.685" v="2215" actId="1076"/>
          <ac:picMkLst>
            <pc:docMk/>
            <pc:sldMk cId="1401684756" sldId="299"/>
            <ac:picMk id="6" creationId="{B009DE4D-A45F-4927-80CD-71100A517E4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503A0-7F34-42DB-BA31-CE55855DD48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12F700-0EC8-44A0-82CB-48E13D4C56AD}">
      <dgm:prSet/>
      <dgm:spPr/>
      <dgm:t>
        <a:bodyPr/>
        <a:lstStyle/>
        <a:p>
          <a:r>
            <a:rPr lang="en-US" u="sng"/>
            <a:t>Instructions</a:t>
          </a:r>
          <a:endParaRPr lang="en-US"/>
        </a:p>
      </dgm:t>
    </dgm:pt>
    <dgm:pt modelId="{7519377B-605C-420F-BCEA-BADAE3ABC1EC}" type="parTrans" cxnId="{91CF592A-B587-4E84-9190-0BA7D6F9D6DD}">
      <dgm:prSet/>
      <dgm:spPr/>
      <dgm:t>
        <a:bodyPr/>
        <a:lstStyle/>
        <a:p>
          <a:endParaRPr lang="en-US"/>
        </a:p>
      </dgm:t>
    </dgm:pt>
    <dgm:pt modelId="{45E314F2-6FD9-4968-AD9A-85946736A8AF}" type="sibTrans" cxnId="{91CF592A-B587-4E84-9190-0BA7D6F9D6DD}">
      <dgm:prSet/>
      <dgm:spPr/>
      <dgm:t>
        <a:bodyPr/>
        <a:lstStyle/>
        <a:p>
          <a:endParaRPr lang="en-US"/>
        </a:p>
      </dgm:t>
    </dgm:pt>
    <dgm:pt modelId="{2D3417AF-2D8A-4154-B06B-2B9F1EB7E21E}">
      <dgm:prSet/>
      <dgm:spPr/>
      <dgm:t>
        <a:bodyPr/>
        <a:lstStyle/>
        <a:p>
          <a:r>
            <a:rPr lang="en-US"/>
            <a:t>Choose a course to run / cycle / swim.</a:t>
          </a:r>
        </a:p>
      </dgm:t>
    </dgm:pt>
    <dgm:pt modelId="{75F2F1FD-B565-4CF9-9B04-CD8F3A649635}" type="parTrans" cxnId="{25A4766A-88FF-4332-9DD8-5D9BF851976F}">
      <dgm:prSet/>
      <dgm:spPr/>
      <dgm:t>
        <a:bodyPr/>
        <a:lstStyle/>
        <a:p>
          <a:endParaRPr lang="en-US"/>
        </a:p>
      </dgm:t>
    </dgm:pt>
    <dgm:pt modelId="{D472747D-032C-4E81-A334-288D2E6FA980}" type="sibTrans" cxnId="{25A4766A-88FF-4332-9DD8-5D9BF851976F}">
      <dgm:prSet/>
      <dgm:spPr/>
      <dgm:t>
        <a:bodyPr/>
        <a:lstStyle/>
        <a:p>
          <a:endParaRPr lang="en-US"/>
        </a:p>
      </dgm:t>
    </dgm:pt>
    <dgm:pt modelId="{08F8B486-946E-4EC2-A1CC-78513E365BBD}">
      <dgm:prSet/>
      <dgm:spPr/>
      <dgm:t>
        <a:bodyPr/>
        <a:lstStyle/>
        <a:p>
          <a:r>
            <a:rPr lang="en-US"/>
            <a:t>Select a time limit (eg 10 mins).</a:t>
          </a:r>
        </a:p>
      </dgm:t>
    </dgm:pt>
    <dgm:pt modelId="{A0942841-DD84-4BCC-9E3E-5AE59FAC4BD0}" type="parTrans" cxnId="{4059756F-2736-49DE-9B16-48F56B330FAF}">
      <dgm:prSet/>
      <dgm:spPr/>
      <dgm:t>
        <a:bodyPr/>
        <a:lstStyle/>
        <a:p>
          <a:endParaRPr lang="en-US"/>
        </a:p>
      </dgm:t>
    </dgm:pt>
    <dgm:pt modelId="{4D6B817F-4192-402B-87BC-EC39CAE26F57}" type="sibTrans" cxnId="{4059756F-2736-49DE-9B16-48F56B330FAF}">
      <dgm:prSet/>
      <dgm:spPr/>
      <dgm:t>
        <a:bodyPr/>
        <a:lstStyle/>
        <a:p>
          <a:endParaRPr lang="en-US"/>
        </a:p>
      </dgm:t>
    </dgm:pt>
    <dgm:pt modelId="{640B4E82-B26D-4592-B970-93CDF1FA6F38}">
      <dgm:prSet/>
      <dgm:spPr/>
      <dgm:t>
        <a:bodyPr/>
        <a:lstStyle/>
        <a:p>
          <a:r>
            <a:rPr lang="en-US"/>
            <a:t>Each family member completes the course and recovers until everyone has done it.</a:t>
          </a:r>
        </a:p>
      </dgm:t>
    </dgm:pt>
    <dgm:pt modelId="{CD01FAA1-59EF-432A-9155-623207A2F03B}" type="parTrans" cxnId="{45ADFCF5-A8F5-4EDC-8EAC-C4C10805EBB2}">
      <dgm:prSet/>
      <dgm:spPr/>
      <dgm:t>
        <a:bodyPr/>
        <a:lstStyle/>
        <a:p>
          <a:endParaRPr lang="en-US"/>
        </a:p>
      </dgm:t>
    </dgm:pt>
    <dgm:pt modelId="{9210C69C-77AE-4AEA-8CEE-ADB6B5997CC4}" type="sibTrans" cxnId="{45ADFCF5-A8F5-4EDC-8EAC-C4C10805EBB2}">
      <dgm:prSet/>
      <dgm:spPr/>
      <dgm:t>
        <a:bodyPr/>
        <a:lstStyle/>
        <a:p>
          <a:endParaRPr lang="en-US"/>
        </a:p>
      </dgm:t>
    </dgm:pt>
    <dgm:pt modelId="{186FAC4C-2B23-4757-A67A-CE91BD2F7BBF}">
      <dgm:prSet/>
      <dgm:spPr/>
      <dgm:t>
        <a:bodyPr/>
        <a:lstStyle/>
        <a:p>
          <a:r>
            <a:rPr lang="en-US"/>
            <a:t>Keep going for your allocated time and see what distance you can cover together. </a:t>
          </a:r>
        </a:p>
      </dgm:t>
    </dgm:pt>
    <dgm:pt modelId="{59148CEB-21FE-4D43-B7FD-DDBB94F675E9}" type="parTrans" cxnId="{8485D41B-0C86-4B2B-9DBF-CA920C269FE7}">
      <dgm:prSet/>
      <dgm:spPr/>
      <dgm:t>
        <a:bodyPr/>
        <a:lstStyle/>
        <a:p>
          <a:endParaRPr lang="en-US"/>
        </a:p>
      </dgm:t>
    </dgm:pt>
    <dgm:pt modelId="{61E66F51-EDCD-41EB-B788-FAE716444105}" type="sibTrans" cxnId="{8485D41B-0C86-4B2B-9DBF-CA920C269FE7}">
      <dgm:prSet/>
      <dgm:spPr/>
      <dgm:t>
        <a:bodyPr/>
        <a:lstStyle/>
        <a:p>
          <a:endParaRPr lang="en-US"/>
        </a:p>
      </dgm:t>
    </dgm:pt>
    <dgm:pt modelId="{01C286B6-7F0E-4DB9-AB51-2410413C3191}">
      <dgm:prSet/>
      <dgm:spPr/>
      <dgm:t>
        <a:bodyPr/>
        <a:lstStyle/>
        <a:p>
          <a:r>
            <a:rPr lang="en-US" u="sng"/>
            <a:t>Variations</a:t>
          </a:r>
          <a:endParaRPr lang="en-US"/>
        </a:p>
      </dgm:t>
    </dgm:pt>
    <dgm:pt modelId="{64BA2C15-5EE0-48C0-960A-7B28EE9FF613}" type="parTrans" cxnId="{9EDF726D-5326-430B-9218-DAE6FF04DDFF}">
      <dgm:prSet/>
      <dgm:spPr/>
      <dgm:t>
        <a:bodyPr/>
        <a:lstStyle/>
        <a:p>
          <a:endParaRPr lang="en-US"/>
        </a:p>
      </dgm:t>
    </dgm:pt>
    <dgm:pt modelId="{0E1AFB7B-FDF9-4161-BCFF-4530A65DD652}" type="sibTrans" cxnId="{9EDF726D-5326-430B-9218-DAE6FF04DDFF}">
      <dgm:prSet/>
      <dgm:spPr/>
      <dgm:t>
        <a:bodyPr/>
        <a:lstStyle/>
        <a:p>
          <a:endParaRPr lang="en-US"/>
        </a:p>
      </dgm:t>
    </dgm:pt>
    <dgm:pt modelId="{040F5B1B-9E67-4BF5-B232-6FC6C55C86ED}">
      <dgm:prSet/>
      <dgm:spPr/>
      <dgm:t>
        <a:bodyPr/>
        <a:lstStyle/>
        <a:p>
          <a:r>
            <a:rPr lang="en-US"/>
            <a:t>Split into teams – parents v children!</a:t>
          </a:r>
        </a:p>
      </dgm:t>
    </dgm:pt>
    <dgm:pt modelId="{0BE222BE-ABE2-4374-A5DB-EE85CC88D86D}" type="parTrans" cxnId="{BF7AA1B7-64A1-4CD8-91F3-AB8463A1AC63}">
      <dgm:prSet/>
      <dgm:spPr/>
      <dgm:t>
        <a:bodyPr/>
        <a:lstStyle/>
        <a:p>
          <a:endParaRPr lang="en-US"/>
        </a:p>
      </dgm:t>
    </dgm:pt>
    <dgm:pt modelId="{0C3B2ADB-5F44-47C3-AACA-6378E6C095B8}" type="sibTrans" cxnId="{BF7AA1B7-64A1-4CD8-91F3-AB8463A1AC63}">
      <dgm:prSet/>
      <dgm:spPr/>
      <dgm:t>
        <a:bodyPr/>
        <a:lstStyle/>
        <a:p>
          <a:endParaRPr lang="en-US"/>
        </a:p>
      </dgm:t>
    </dgm:pt>
    <dgm:pt modelId="{9CE01127-4EC1-431D-BDF7-8290D5F39CF8}">
      <dgm:prSet/>
      <dgm:spPr/>
      <dgm:t>
        <a:bodyPr/>
        <a:lstStyle/>
        <a:p>
          <a:r>
            <a:rPr lang="en-US"/>
            <a:t>Go again and see if you can beat your previous score. </a:t>
          </a:r>
        </a:p>
      </dgm:t>
    </dgm:pt>
    <dgm:pt modelId="{AF09E026-CBB7-41AF-9042-5C3AD56C0FBA}" type="parTrans" cxnId="{F0F0D4B3-467F-4719-AADC-4748B0D68FC2}">
      <dgm:prSet/>
      <dgm:spPr/>
      <dgm:t>
        <a:bodyPr/>
        <a:lstStyle/>
        <a:p>
          <a:endParaRPr lang="en-US"/>
        </a:p>
      </dgm:t>
    </dgm:pt>
    <dgm:pt modelId="{CF9FC503-CF11-4179-AF0E-6AE11C8751EB}" type="sibTrans" cxnId="{F0F0D4B3-467F-4719-AADC-4748B0D68FC2}">
      <dgm:prSet/>
      <dgm:spPr/>
      <dgm:t>
        <a:bodyPr/>
        <a:lstStyle/>
        <a:p>
          <a:endParaRPr lang="en-US"/>
        </a:p>
      </dgm:t>
    </dgm:pt>
    <dgm:pt modelId="{D8E275EA-3B1E-4B80-99DF-8070AF98C57D}">
      <dgm:prSet/>
      <dgm:spPr/>
      <dgm:t>
        <a:bodyPr/>
        <a:lstStyle/>
        <a:p>
          <a:r>
            <a:rPr lang="en-US"/>
            <a:t>Use different movements - hopping, two footed jumps, grapevine... (very short courses / shuttles!)</a:t>
          </a:r>
        </a:p>
      </dgm:t>
    </dgm:pt>
    <dgm:pt modelId="{B8289A63-7998-4310-94E4-5A8BB2C2D693}" type="parTrans" cxnId="{8C3B2CB0-3C60-43E9-8F79-13D6BF03DFE3}">
      <dgm:prSet/>
      <dgm:spPr/>
      <dgm:t>
        <a:bodyPr/>
        <a:lstStyle/>
        <a:p>
          <a:endParaRPr lang="en-US"/>
        </a:p>
      </dgm:t>
    </dgm:pt>
    <dgm:pt modelId="{5274CEC6-AF78-4840-9910-67E90AB1A507}" type="sibTrans" cxnId="{8C3B2CB0-3C60-43E9-8F79-13D6BF03DFE3}">
      <dgm:prSet/>
      <dgm:spPr/>
      <dgm:t>
        <a:bodyPr/>
        <a:lstStyle/>
        <a:p>
          <a:endParaRPr lang="en-US"/>
        </a:p>
      </dgm:t>
    </dgm:pt>
    <dgm:pt modelId="{6467F036-A6DD-412B-A9FD-6CF44865617B}" type="pres">
      <dgm:prSet presAssocID="{DA5503A0-7F34-42DB-BA31-CE55855DD48A}" presName="Name0" presStyleCnt="0">
        <dgm:presLayoutVars>
          <dgm:dir/>
          <dgm:resizeHandles val="exact"/>
        </dgm:presLayoutVars>
      </dgm:prSet>
      <dgm:spPr/>
    </dgm:pt>
    <dgm:pt modelId="{41D01507-2189-47D7-9133-E1E5B90DF842}" type="pres">
      <dgm:prSet presAssocID="{F512F700-0EC8-44A0-82CB-48E13D4C56AD}" presName="node" presStyleLbl="node1" presStyleIdx="0" presStyleCnt="9">
        <dgm:presLayoutVars>
          <dgm:bulletEnabled val="1"/>
        </dgm:presLayoutVars>
      </dgm:prSet>
      <dgm:spPr/>
    </dgm:pt>
    <dgm:pt modelId="{86C9B2ED-67C2-4B2A-BE64-B08DBF1B8784}" type="pres">
      <dgm:prSet presAssocID="{45E314F2-6FD9-4968-AD9A-85946736A8AF}" presName="sibTrans" presStyleLbl="sibTrans1D1" presStyleIdx="0" presStyleCnt="8"/>
      <dgm:spPr/>
    </dgm:pt>
    <dgm:pt modelId="{1541856C-6647-4F70-9E26-85FF575F4B18}" type="pres">
      <dgm:prSet presAssocID="{45E314F2-6FD9-4968-AD9A-85946736A8AF}" presName="connectorText" presStyleLbl="sibTrans1D1" presStyleIdx="0" presStyleCnt="8"/>
      <dgm:spPr/>
    </dgm:pt>
    <dgm:pt modelId="{AAF221F9-95F7-4EFC-8EFF-633683C83A92}" type="pres">
      <dgm:prSet presAssocID="{2D3417AF-2D8A-4154-B06B-2B9F1EB7E21E}" presName="node" presStyleLbl="node1" presStyleIdx="1" presStyleCnt="9">
        <dgm:presLayoutVars>
          <dgm:bulletEnabled val="1"/>
        </dgm:presLayoutVars>
      </dgm:prSet>
      <dgm:spPr/>
    </dgm:pt>
    <dgm:pt modelId="{CF984EE9-D0AB-4EB9-932F-C80EAC2AA0A0}" type="pres">
      <dgm:prSet presAssocID="{D472747D-032C-4E81-A334-288D2E6FA980}" presName="sibTrans" presStyleLbl="sibTrans1D1" presStyleIdx="1" presStyleCnt="8"/>
      <dgm:spPr/>
    </dgm:pt>
    <dgm:pt modelId="{7819927F-4771-4E99-82F0-1287F431871F}" type="pres">
      <dgm:prSet presAssocID="{D472747D-032C-4E81-A334-288D2E6FA980}" presName="connectorText" presStyleLbl="sibTrans1D1" presStyleIdx="1" presStyleCnt="8"/>
      <dgm:spPr/>
    </dgm:pt>
    <dgm:pt modelId="{D2A5CB77-1B44-4DB4-AA5F-49C2FA389EC9}" type="pres">
      <dgm:prSet presAssocID="{08F8B486-946E-4EC2-A1CC-78513E365BBD}" presName="node" presStyleLbl="node1" presStyleIdx="2" presStyleCnt="9">
        <dgm:presLayoutVars>
          <dgm:bulletEnabled val="1"/>
        </dgm:presLayoutVars>
      </dgm:prSet>
      <dgm:spPr/>
    </dgm:pt>
    <dgm:pt modelId="{7BC86A0F-4135-4387-8D9C-7D66E61CF57F}" type="pres">
      <dgm:prSet presAssocID="{4D6B817F-4192-402B-87BC-EC39CAE26F57}" presName="sibTrans" presStyleLbl="sibTrans1D1" presStyleIdx="2" presStyleCnt="8"/>
      <dgm:spPr/>
    </dgm:pt>
    <dgm:pt modelId="{E0210910-1F7E-4653-BC0C-F2255346B647}" type="pres">
      <dgm:prSet presAssocID="{4D6B817F-4192-402B-87BC-EC39CAE26F57}" presName="connectorText" presStyleLbl="sibTrans1D1" presStyleIdx="2" presStyleCnt="8"/>
      <dgm:spPr/>
    </dgm:pt>
    <dgm:pt modelId="{1078892B-F77A-4509-A945-720827F02109}" type="pres">
      <dgm:prSet presAssocID="{640B4E82-B26D-4592-B970-93CDF1FA6F38}" presName="node" presStyleLbl="node1" presStyleIdx="3" presStyleCnt="9">
        <dgm:presLayoutVars>
          <dgm:bulletEnabled val="1"/>
        </dgm:presLayoutVars>
      </dgm:prSet>
      <dgm:spPr/>
    </dgm:pt>
    <dgm:pt modelId="{F2D02695-EA5B-4071-9882-0D57FEDA29B1}" type="pres">
      <dgm:prSet presAssocID="{9210C69C-77AE-4AEA-8CEE-ADB6B5997CC4}" presName="sibTrans" presStyleLbl="sibTrans1D1" presStyleIdx="3" presStyleCnt="8"/>
      <dgm:spPr/>
    </dgm:pt>
    <dgm:pt modelId="{638AAEB3-168E-4E5B-930F-DA3E23DD3A5F}" type="pres">
      <dgm:prSet presAssocID="{9210C69C-77AE-4AEA-8CEE-ADB6B5997CC4}" presName="connectorText" presStyleLbl="sibTrans1D1" presStyleIdx="3" presStyleCnt="8"/>
      <dgm:spPr/>
    </dgm:pt>
    <dgm:pt modelId="{A6B722E6-981B-4EBC-9188-9042AABE1246}" type="pres">
      <dgm:prSet presAssocID="{186FAC4C-2B23-4757-A67A-CE91BD2F7BBF}" presName="node" presStyleLbl="node1" presStyleIdx="4" presStyleCnt="9">
        <dgm:presLayoutVars>
          <dgm:bulletEnabled val="1"/>
        </dgm:presLayoutVars>
      </dgm:prSet>
      <dgm:spPr/>
    </dgm:pt>
    <dgm:pt modelId="{2F7D8453-9AAD-47DF-867D-B5D61575B266}" type="pres">
      <dgm:prSet presAssocID="{61E66F51-EDCD-41EB-B788-FAE716444105}" presName="sibTrans" presStyleLbl="sibTrans1D1" presStyleIdx="4" presStyleCnt="8"/>
      <dgm:spPr/>
    </dgm:pt>
    <dgm:pt modelId="{31985CFA-7F7B-415B-B8B6-A43383AE1D57}" type="pres">
      <dgm:prSet presAssocID="{61E66F51-EDCD-41EB-B788-FAE716444105}" presName="connectorText" presStyleLbl="sibTrans1D1" presStyleIdx="4" presStyleCnt="8"/>
      <dgm:spPr/>
    </dgm:pt>
    <dgm:pt modelId="{E6508E80-7C31-4106-8688-8DF5EA450365}" type="pres">
      <dgm:prSet presAssocID="{01C286B6-7F0E-4DB9-AB51-2410413C3191}" presName="node" presStyleLbl="node1" presStyleIdx="5" presStyleCnt="9">
        <dgm:presLayoutVars>
          <dgm:bulletEnabled val="1"/>
        </dgm:presLayoutVars>
      </dgm:prSet>
      <dgm:spPr/>
    </dgm:pt>
    <dgm:pt modelId="{7AF4643F-1E92-410D-B9AD-CF2F23A46C06}" type="pres">
      <dgm:prSet presAssocID="{0E1AFB7B-FDF9-4161-BCFF-4530A65DD652}" presName="sibTrans" presStyleLbl="sibTrans1D1" presStyleIdx="5" presStyleCnt="8"/>
      <dgm:spPr/>
    </dgm:pt>
    <dgm:pt modelId="{BAEE0C49-3779-49FA-A129-0CEE87860C1B}" type="pres">
      <dgm:prSet presAssocID="{0E1AFB7B-FDF9-4161-BCFF-4530A65DD652}" presName="connectorText" presStyleLbl="sibTrans1D1" presStyleIdx="5" presStyleCnt="8"/>
      <dgm:spPr/>
    </dgm:pt>
    <dgm:pt modelId="{CA33ABBD-97D5-426D-8DBC-5DA7F2F7D96C}" type="pres">
      <dgm:prSet presAssocID="{040F5B1B-9E67-4BF5-B232-6FC6C55C86ED}" presName="node" presStyleLbl="node1" presStyleIdx="6" presStyleCnt="9">
        <dgm:presLayoutVars>
          <dgm:bulletEnabled val="1"/>
        </dgm:presLayoutVars>
      </dgm:prSet>
      <dgm:spPr/>
    </dgm:pt>
    <dgm:pt modelId="{EF2836F1-CAFC-4C36-A8C7-BF17D9AFADE8}" type="pres">
      <dgm:prSet presAssocID="{0C3B2ADB-5F44-47C3-AACA-6378E6C095B8}" presName="sibTrans" presStyleLbl="sibTrans1D1" presStyleIdx="6" presStyleCnt="8"/>
      <dgm:spPr/>
    </dgm:pt>
    <dgm:pt modelId="{647B526D-2361-4D29-979F-0AA678397286}" type="pres">
      <dgm:prSet presAssocID="{0C3B2ADB-5F44-47C3-AACA-6378E6C095B8}" presName="connectorText" presStyleLbl="sibTrans1D1" presStyleIdx="6" presStyleCnt="8"/>
      <dgm:spPr/>
    </dgm:pt>
    <dgm:pt modelId="{99A73913-E92B-46D3-8892-6CCAB5A65586}" type="pres">
      <dgm:prSet presAssocID="{9CE01127-4EC1-431D-BDF7-8290D5F39CF8}" presName="node" presStyleLbl="node1" presStyleIdx="7" presStyleCnt="9">
        <dgm:presLayoutVars>
          <dgm:bulletEnabled val="1"/>
        </dgm:presLayoutVars>
      </dgm:prSet>
      <dgm:spPr/>
    </dgm:pt>
    <dgm:pt modelId="{8FF633D6-B03D-47AA-B3DC-B70EC2240225}" type="pres">
      <dgm:prSet presAssocID="{CF9FC503-CF11-4179-AF0E-6AE11C8751EB}" presName="sibTrans" presStyleLbl="sibTrans1D1" presStyleIdx="7" presStyleCnt="8"/>
      <dgm:spPr/>
    </dgm:pt>
    <dgm:pt modelId="{94B02789-6103-4937-BADB-48032541D06D}" type="pres">
      <dgm:prSet presAssocID="{CF9FC503-CF11-4179-AF0E-6AE11C8751EB}" presName="connectorText" presStyleLbl="sibTrans1D1" presStyleIdx="7" presStyleCnt="8"/>
      <dgm:spPr/>
    </dgm:pt>
    <dgm:pt modelId="{F5811E6F-FE70-41CF-90C2-315003DEB47D}" type="pres">
      <dgm:prSet presAssocID="{D8E275EA-3B1E-4B80-99DF-8070AF98C57D}" presName="node" presStyleLbl="node1" presStyleIdx="8" presStyleCnt="9">
        <dgm:presLayoutVars>
          <dgm:bulletEnabled val="1"/>
        </dgm:presLayoutVars>
      </dgm:prSet>
      <dgm:spPr/>
    </dgm:pt>
  </dgm:ptLst>
  <dgm:cxnLst>
    <dgm:cxn modelId="{679ED704-A706-4226-90F2-783B98AB63E1}" type="presOf" srcId="{2D3417AF-2D8A-4154-B06B-2B9F1EB7E21E}" destId="{AAF221F9-95F7-4EFC-8EFF-633683C83A92}" srcOrd="0" destOrd="0" presId="urn:microsoft.com/office/officeart/2016/7/layout/RepeatingBendingProcessNew"/>
    <dgm:cxn modelId="{38952915-DDCD-4547-9D5B-1E2B330E7A2D}" type="presOf" srcId="{DA5503A0-7F34-42DB-BA31-CE55855DD48A}" destId="{6467F036-A6DD-412B-A9FD-6CF44865617B}" srcOrd="0" destOrd="0" presId="urn:microsoft.com/office/officeart/2016/7/layout/RepeatingBendingProcessNew"/>
    <dgm:cxn modelId="{B11CC218-D9CF-4BEF-A76F-34805F065720}" type="presOf" srcId="{45E314F2-6FD9-4968-AD9A-85946736A8AF}" destId="{1541856C-6647-4F70-9E26-85FF575F4B18}" srcOrd="1" destOrd="0" presId="urn:microsoft.com/office/officeart/2016/7/layout/RepeatingBendingProcessNew"/>
    <dgm:cxn modelId="{E58EE51A-F681-4262-A4EA-ACDA93A743E9}" type="presOf" srcId="{D472747D-032C-4E81-A334-288D2E6FA980}" destId="{7819927F-4771-4E99-82F0-1287F431871F}" srcOrd="1" destOrd="0" presId="urn:microsoft.com/office/officeart/2016/7/layout/RepeatingBendingProcessNew"/>
    <dgm:cxn modelId="{8485D41B-0C86-4B2B-9DBF-CA920C269FE7}" srcId="{DA5503A0-7F34-42DB-BA31-CE55855DD48A}" destId="{186FAC4C-2B23-4757-A67A-CE91BD2F7BBF}" srcOrd="4" destOrd="0" parTransId="{59148CEB-21FE-4D43-B7FD-DDBB94F675E9}" sibTransId="{61E66F51-EDCD-41EB-B788-FAE716444105}"/>
    <dgm:cxn modelId="{91CF592A-B587-4E84-9190-0BA7D6F9D6DD}" srcId="{DA5503A0-7F34-42DB-BA31-CE55855DD48A}" destId="{F512F700-0EC8-44A0-82CB-48E13D4C56AD}" srcOrd="0" destOrd="0" parTransId="{7519377B-605C-420F-BCEA-BADAE3ABC1EC}" sibTransId="{45E314F2-6FD9-4968-AD9A-85946736A8AF}"/>
    <dgm:cxn modelId="{36E6CB2B-9C9D-47BD-AB25-7360EA49BB67}" type="presOf" srcId="{0C3B2ADB-5F44-47C3-AACA-6378E6C095B8}" destId="{EF2836F1-CAFC-4C36-A8C7-BF17D9AFADE8}" srcOrd="0" destOrd="0" presId="urn:microsoft.com/office/officeart/2016/7/layout/RepeatingBendingProcessNew"/>
    <dgm:cxn modelId="{8939002C-7510-4B47-A70C-E51F499EC388}" type="presOf" srcId="{45E314F2-6FD9-4968-AD9A-85946736A8AF}" destId="{86C9B2ED-67C2-4B2A-BE64-B08DBF1B8784}" srcOrd="0" destOrd="0" presId="urn:microsoft.com/office/officeart/2016/7/layout/RepeatingBendingProcessNew"/>
    <dgm:cxn modelId="{6AE73641-8635-4176-831C-B1A921642842}" type="presOf" srcId="{D472747D-032C-4E81-A334-288D2E6FA980}" destId="{CF984EE9-D0AB-4EB9-932F-C80EAC2AA0A0}" srcOrd="0" destOrd="0" presId="urn:microsoft.com/office/officeart/2016/7/layout/RepeatingBendingProcessNew"/>
    <dgm:cxn modelId="{F0732249-1555-4233-ADF2-A4EF81BA3844}" type="presOf" srcId="{0E1AFB7B-FDF9-4161-BCFF-4530A65DD652}" destId="{BAEE0C49-3779-49FA-A129-0CEE87860C1B}" srcOrd="1" destOrd="0" presId="urn:microsoft.com/office/officeart/2016/7/layout/RepeatingBendingProcessNew"/>
    <dgm:cxn modelId="{25A4766A-88FF-4332-9DD8-5D9BF851976F}" srcId="{DA5503A0-7F34-42DB-BA31-CE55855DD48A}" destId="{2D3417AF-2D8A-4154-B06B-2B9F1EB7E21E}" srcOrd="1" destOrd="0" parTransId="{75F2F1FD-B565-4CF9-9B04-CD8F3A649635}" sibTransId="{D472747D-032C-4E81-A334-288D2E6FA980}"/>
    <dgm:cxn modelId="{9EDF726D-5326-430B-9218-DAE6FF04DDFF}" srcId="{DA5503A0-7F34-42DB-BA31-CE55855DD48A}" destId="{01C286B6-7F0E-4DB9-AB51-2410413C3191}" srcOrd="5" destOrd="0" parTransId="{64BA2C15-5EE0-48C0-960A-7B28EE9FF613}" sibTransId="{0E1AFB7B-FDF9-4161-BCFF-4530A65DD652}"/>
    <dgm:cxn modelId="{4059756F-2736-49DE-9B16-48F56B330FAF}" srcId="{DA5503A0-7F34-42DB-BA31-CE55855DD48A}" destId="{08F8B486-946E-4EC2-A1CC-78513E365BBD}" srcOrd="2" destOrd="0" parTransId="{A0942841-DD84-4BCC-9E3E-5AE59FAC4BD0}" sibTransId="{4D6B817F-4192-402B-87BC-EC39CAE26F57}"/>
    <dgm:cxn modelId="{2836A851-A392-4F95-A37E-048EEE4F353A}" type="presOf" srcId="{0E1AFB7B-FDF9-4161-BCFF-4530A65DD652}" destId="{7AF4643F-1E92-410D-B9AD-CF2F23A46C06}" srcOrd="0" destOrd="0" presId="urn:microsoft.com/office/officeart/2016/7/layout/RepeatingBendingProcessNew"/>
    <dgm:cxn modelId="{E6281A84-0850-4AF0-9C08-FFDBCBAF0B06}" type="presOf" srcId="{9210C69C-77AE-4AEA-8CEE-ADB6B5997CC4}" destId="{F2D02695-EA5B-4071-9882-0D57FEDA29B1}" srcOrd="0" destOrd="0" presId="urn:microsoft.com/office/officeart/2016/7/layout/RepeatingBendingProcessNew"/>
    <dgm:cxn modelId="{A40E4184-F7C3-43CA-A336-F464F52B79AE}" type="presOf" srcId="{08F8B486-946E-4EC2-A1CC-78513E365BBD}" destId="{D2A5CB77-1B44-4DB4-AA5F-49C2FA389EC9}" srcOrd="0" destOrd="0" presId="urn:microsoft.com/office/officeart/2016/7/layout/RepeatingBendingProcessNew"/>
    <dgm:cxn modelId="{37699088-A43E-4D44-9111-DB5E2FD4D3BD}" type="presOf" srcId="{640B4E82-B26D-4592-B970-93CDF1FA6F38}" destId="{1078892B-F77A-4509-A945-720827F02109}" srcOrd="0" destOrd="0" presId="urn:microsoft.com/office/officeart/2016/7/layout/RepeatingBendingProcessNew"/>
    <dgm:cxn modelId="{28950489-6016-42A4-A1AB-F0B0F64D7C5D}" type="presOf" srcId="{D8E275EA-3B1E-4B80-99DF-8070AF98C57D}" destId="{F5811E6F-FE70-41CF-90C2-315003DEB47D}" srcOrd="0" destOrd="0" presId="urn:microsoft.com/office/officeart/2016/7/layout/RepeatingBendingProcessNew"/>
    <dgm:cxn modelId="{A8769E92-146E-4D72-9DD8-64FFDC8ED430}" type="presOf" srcId="{040F5B1B-9E67-4BF5-B232-6FC6C55C86ED}" destId="{CA33ABBD-97D5-426D-8DBC-5DA7F2F7D96C}" srcOrd="0" destOrd="0" presId="urn:microsoft.com/office/officeart/2016/7/layout/RepeatingBendingProcessNew"/>
    <dgm:cxn modelId="{2C80F1A2-7289-4C3F-B569-B874F2A4343C}" type="presOf" srcId="{61E66F51-EDCD-41EB-B788-FAE716444105}" destId="{2F7D8453-9AAD-47DF-867D-B5D61575B266}" srcOrd="0" destOrd="0" presId="urn:microsoft.com/office/officeart/2016/7/layout/RepeatingBendingProcessNew"/>
    <dgm:cxn modelId="{F92099A5-E176-4BC2-8CC4-4574CAB777B0}" type="presOf" srcId="{9210C69C-77AE-4AEA-8CEE-ADB6B5997CC4}" destId="{638AAEB3-168E-4E5B-930F-DA3E23DD3A5F}" srcOrd="1" destOrd="0" presId="urn:microsoft.com/office/officeart/2016/7/layout/RepeatingBendingProcessNew"/>
    <dgm:cxn modelId="{8C3B2CB0-3C60-43E9-8F79-13D6BF03DFE3}" srcId="{DA5503A0-7F34-42DB-BA31-CE55855DD48A}" destId="{D8E275EA-3B1E-4B80-99DF-8070AF98C57D}" srcOrd="8" destOrd="0" parTransId="{B8289A63-7998-4310-94E4-5A8BB2C2D693}" sibTransId="{5274CEC6-AF78-4840-9910-67E90AB1A507}"/>
    <dgm:cxn modelId="{13743AB1-D9F2-41F6-8604-DDE889D4325C}" type="presOf" srcId="{0C3B2ADB-5F44-47C3-AACA-6378E6C095B8}" destId="{647B526D-2361-4D29-979F-0AA678397286}" srcOrd="1" destOrd="0" presId="urn:microsoft.com/office/officeart/2016/7/layout/RepeatingBendingProcessNew"/>
    <dgm:cxn modelId="{F0F0D4B3-467F-4719-AADC-4748B0D68FC2}" srcId="{DA5503A0-7F34-42DB-BA31-CE55855DD48A}" destId="{9CE01127-4EC1-431D-BDF7-8290D5F39CF8}" srcOrd="7" destOrd="0" parTransId="{AF09E026-CBB7-41AF-9042-5C3AD56C0FBA}" sibTransId="{CF9FC503-CF11-4179-AF0E-6AE11C8751EB}"/>
    <dgm:cxn modelId="{5056FEB6-9165-4399-97F8-4348F3D1075F}" type="presOf" srcId="{01C286B6-7F0E-4DB9-AB51-2410413C3191}" destId="{E6508E80-7C31-4106-8688-8DF5EA450365}" srcOrd="0" destOrd="0" presId="urn:microsoft.com/office/officeart/2016/7/layout/RepeatingBendingProcessNew"/>
    <dgm:cxn modelId="{BF7AA1B7-64A1-4CD8-91F3-AB8463A1AC63}" srcId="{DA5503A0-7F34-42DB-BA31-CE55855DD48A}" destId="{040F5B1B-9E67-4BF5-B232-6FC6C55C86ED}" srcOrd="6" destOrd="0" parTransId="{0BE222BE-ABE2-4374-A5DB-EE85CC88D86D}" sibTransId="{0C3B2ADB-5F44-47C3-AACA-6378E6C095B8}"/>
    <dgm:cxn modelId="{8480D9C5-4192-463C-A82C-7B9CBC5DDCFE}" type="presOf" srcId="{186FAC4C-2B23-4757-A67A-CE91BD2F7BBF}" destId="{A6B722E6-981B-4EBC-9188-9042AABE1246}" srcOrd="0" destOrd="0" presId="urn:microsoft.com/office/officeart/2016/7/layout/RepeatingBendingProcessNew"/>
    <dgm:cxn modelId="{159AE8C9-D397-474C-BF7A-5FDCDD7045A1}" type="presOf" srcId="{CF9FC503-CF11-4179-AF0E-6AE11C8751EB}" destId="{8FF633D6-B03D-47AA-B3DC-B70EC2240225}" srcOrd="0" destOrd="0" presId="urn:microsoft.com/office/officeart/2016/7/layout/RepeatingBendingProcessNew"/>
    <dgm:cxn modelId="{578429D4-9208-467B-BE28-FD315EC50379}" type="presOf" srcId="{4D6B817F-4192-402B-87BC-EC39CAE26F57}" destId="{E0210910-1F7E-4653-BC0C-F2255346B647}" srcOrd="1" destOrd="0" presId="urn:microsoft.com/office/officeart/2016/7/layout/RepeatingBendingProcessNew"/>
    <dgm:cxn modelId="{EF5D4AD5-7BCF-4F8B-9BDA-A4937472B5D9}" type="presOf" srcId="{61E66F51-EDCD-41EB-B788-FAE716444105}" destId="{31985CFA-7F7B-415B-B8B6-A43383AE1D57}" srcOrd="1" destOrd="0" presId="urn:microsoft.com/office/officeart/2016/7/layout/RepeatingBendingProcessNew"/>
    <dgm:cxn modelId="{BD0B51DA-D837-428C-966E-043C4C8DB935}" type="presOf" srcId="{9CE01127-4EC1-431D-BDF7-8290D5F39CF8}" destId="{99A73913-E92B-46D3-8892-6CCAB5A65586}" srcOrd="0" destOrd="0" presId="urn:microsoft.com/office/officeart/2016/7/layout/RepeatingBendingProcessNew"/>
    <dgm:cxn modelId="{6B29A1E1-B8E0-4EBA-9E03-D457F68DCDE4}" type="presOf" srcId="{CF9FC503-CF11-4179-AF0E-6AE11C8751EB}" destId="{94B02789-6103-4937-BADB-48032541D06D}" srcOrd="1" destOrd="0" presId="urn:microsoft.com/office/officeart/2016/7/layout/RepeatingBendingProcessNew"/>
    <dgm:cxn modelId="{B6B27BE8-8F5F-402E-A429-D62E13330E3F}" type="presOf" srcId="{4D6B817F-4192-402B-87BC-EC39CAE26F57}" destId="{7BC86A0F-4135-4387-8D9C-7D66E61CF57F}" srcOrd="0" destOrd="0" presId="urn:microsoft.com/office/officeart/2016/7/layout/RepeatingBendingProcessNew"/>
    <dgm:cxn modelId="{45ADFCF5-A8F5-4EDC-8EAC-C4C10805EBB2}" srcId="{DA5503A0-7F34-42DB-BA31-CE55855DD48A}" destId="{640B4E82-B26D-4592-B970-93CDF1FA6F38}" srcOrd="3" destOrd="0" parTransId="{CD01FAA1-59EF-432A-9155-623207A2F03B}" sibTransId="{9210C69C-77AE-4AEA-8CEE-ADB6B5997CC4}"/>
    <dgm:cxn modelId="{126569FD-0E75-4352-9730-9D476ACF8734}" type="presOf" srcId="{F512F700-0EC8-44A0-82CB-48E13D4C56AD}" destId="{41D01507-2189-47D7-9133-E1E5B90DF842}" srcOrd="0" destOrd="0" presId="urn:microsoft.com/office/officeart/2016/7/layout/RepeatingBendingProcessNew"/>
    <dgm:cxn modelId="{B512D332-C1B3-4783-8EE0-EF900E89FBDE}" type="presParOf" srcId="{6467F036-A6DD-412B-A9FD-6CF44865617B}" destId="{41D01507-2189-47D7-9133-E1E5B90DF842}" srcOrd="0" destOrd="0" presId="urn:microsoft.com/office/officeart/2016/7/layout/RepeatingBendingProcessNew"/>
    <dgm:cxn modelId="{F218DB59-D65E-4157-BC26-DEED5453140A}" type="presParOf" srcId="{6467F036-A6DD-412B-A9FD-6CF44865617B}" destId="{86C9B2ED-67C2-4B2A-BE64-B08DBF1B8784}" srcOrd="1" destOrd="0" presId="urn:microsoft.com/office/officeart/2016/7/layout/RepeatingBendingProcessNew"/>
    <dgm:cxn modelId="{D9973A08-630D-400F-A97F-1C5444B1FF63}" type="presParOf" srcId="{86C9B2ED-67C2-4B2A-BE64-B08DBF1B8784}" destId="{1541856C-6647-4F70-9E26-85FF575F4B18}" srcOrd="0" destOrd="0" presId="urn:microsoft.com/office/officeart/2016/7/layout/RepeatingBendingProcessNew"/>
    <dgm:cxn modelId="{5C5CA928-6004-4012-A4D9-0EF704EBE820}" type="presParOf" srcId="{6467F036-A6DD-412B-A9FD-6CF44865617B}" destId="{AAF221F9-95F7-4EFC-8EFF-633683C83A92}" srcOrd="2" destOrd="0" presId="urn:microsoft.com/office/officeart/2016/7/layout/RepeatingBendingProcessNew"/>
    <dgm:cxn modelId="{1DD4E7D1-C6B1-41F0-BF16-91B4DE21AE6C}" type="presParOf" srcId="{6467F036-A6DD-412B-A9FD-6CF44865617B}" destId="{CF984EE9-D0AB-4EB9-932F-C80EAC2AA0A0}" srcOrd="3" destOrd="0" presId="urn:microsoft.com/office/officeart/2016/7/layout/RepeatingBendingProcessNew"/>
    <dgm:cxn modelId="{DD448673-B3E4-488B-BC13-C1EC7A2F93B3}" type="presParOf" srcId="{CF984EE9-D0AB-4EB9-932F-C80EAC2AA0A0}" destId="{7819927F-4771-4E99-82F0-1287F431871F}" srcOrd="0" destOrd="0" presId="urn:microsoft.com/office/officeart/2016/7/layout/RepeatingBendingProcessNew"/>
    <dgm:cxn modelId="{16775145-0878-499D-AB39-4398719C3C12}" type="presParOf" srcId="{6467F036-A6DD-412B-A9FD-6CF44865617B}" destId="{D2A5CB77-1B44-4DB4-AA5F-49C2FA389EC9}" srcOrd="4" destOrd="0" presId="urn:microsoft.com/office/officeart/2016/7/layout/RepeatingBendingProcessNew"/>
    <dgm:cxn modelId="{A9D5CDB0-D68A-47DF-8F5C-77FAC3272DAB}" type="presParOf" srcId="{6467F036-A6DD-412B-A9FD-6CF44865617B}" destId="{7BC86A0F-4135-4387-8D9C-7D66E61CF57F}" srcOrd="5" destOrd="0" presId="urn:microsoft.com/office/officeart/2016/7/layout/RepeatingBendingProcessNew"/>
    <dgm:cxn modelId="{7A5701C7-A392-4B56-8EB5-D95A3C64ECCC}" type="presParOf" srcId="{7BC86A0F-4135-4387-8D9C-7D66E61CF57F}" destId="{E0210910-1F7E-4653-BC0C-F2255346B647}" srcOrd="0" destOrd="0" presId="urn:microsoft.com/office/officeart/2016/7/layout/RepeatingBendingProcessNew"/>
    <dgm:cxn modelId="{B34B8387-291F-457C-B650-8C757D65D5A0}" type="presParOf" srcId="{6467F036-A6DD-412B-A9FD-6CF44865617B}" destId="{1078892B-F77A-4509-A945-720827F02109}" srcOrd="6" destOrd="0" presId="urn:microsoft.com/office/officeart/2016/7/layout/RepeatingBendingProcessNew"/>
    <dgm:cxn modelId="{76B1D895-9D77-4FB6-B8F1-A4C5120460D5}" type="presParOf" srcId="{6467F036-A6DD-412B-A9FD-6CF44865617B}" destId="{F2D02695-EA5B-4071-9882-0D57FEDA29B1}" srcOrd="7" destOrd="0" presId="urn:microsoft.com/office/officeart/2016/7/layout/RepeatingBendingProcessNew"/>
    <dgm:cxn modelId="{21FB8048-7ABC-49C9-B26A-92C875B3BB8C}" type="presParOf" srcId="{F2D02695-EA5B-4071-9882-0D57FEDA29B1}" destId="{638AAEB3-168E-4E5B-930F-DA3E23DD3A5F}" srcOrd="0" destOrd="0" presId="urn:microsoft.com/office/officeart/2016/7/layout/RepeatingBendingProcessNew"/>
    <dgm:cxn modelId="{23B9381A-9C3D-4DB7-9A8C-D59939B0C2DE}" type="presParOf" srcId="{6467F036-A6DD-412B-A9FD-6CF44865617B}" destId="{A6B722E6-981B-4EBC-9188-9042AABE1246}" srcOrd="8" destOrd="0" presId="urn:microsoft.com/office/officeart/2016/7/layout/RepeatingBendingProcessNew"/>
    <dgm:cxn modelId="{B4B1A23A-71B8-4296-8389-38BB0992BDA4}" type="presParOf" srcId="{6467F036-A6DD-412B-A9FD-6CF44865617B}" destId="{2F7D8453-9AAD-47DF-867D-B5D61575B266}" srcOrd="9" destOrd="0" presId="urn:microsoft.com/office/officeart/2016/7/layout/RepeatingBendingProcessNew"/>
    <dgm:cxn modelId="{A7F7F121-EF8D-4691-A504-861ED86DF00E}" type="presParOf" srcId="{2F7D8453-9AAD-47DF-867D-B5D61575B266}" destId="{31985CFA-7F7B-415B-B8B6-A43383AE1D57}" srcOrd="0" destOrd="0" presId="urn:microsoft.com/office/officeart/2016/7/layout/RepeatingBendingProcessNew"/>
    <dgm:cxn modelId="{B1676CD3-7921-4573-9992-F55B477EC66F}" type="presParOf" srcId="{6467F036-A6DD-412B-A9FD-6CF44865617B}" destId="{E6508E80-7C31-4106-8688-8DF5EA450365}" srcOrd="10" destOrd="0" presId="urn:microsoft.com/office/officeart/2016/7/layout/RepeatingBendingProcessNew"/>
    <dgm:cxn modelId="{15DE75B0-81A0-4EF7-AA5F-C3CF3137F798}" type="presParOf" srcId="{6467F036-A6DD-412B-A9FD-6CF44865617B}" destId="{7AF4643F-1E92-410D-B9AD-CF2F23A46C06}" srcOrd="11" destOrd="0" presId="urn:microsoft.com/office/officeart/2016/7/layout/RepeatingBendingProcessNew"/>
    <dgm:cxn modelId="{54ECD661-6918-4704-BD02-90E4C31AC9C5}" type="presParOf" srcId="{7AF4643F-1E92-410D-B9AD-CF2F23A46C06}" destId="{BAEE0C49-3779-49FA-A129-0CEE87860C1B}" srcOrd="0" destOrd="0" presId="urn:microsoft.com/office/officeart/2016/7/layout/RepeatingBendingProcessNew"/>
    <dgm:cxn modelId="{0289556D-E292-4C56-BCCB-B44002839641}" type="presParOf" srcId="{6467F036-A6DD-412B-A9FD-6CF44865617B}" destId="{CA33ABBD-97D5-426D-8DBC-5DA7F2F7D96C}" srcOrd="12" destOrd="0" presId="urn:microsoft.com/office/officeart/2016/7/layout/RepeatingBendingProcessNew"/>
    <dgm:cxn modelId="{CEB7336B-D1FB-4943-AED3-4876E2B33EE8}" type="presParOf" srcId="{6467F036-A6DD-412B-A9FD-6CF44865617B}" destId="{EF2836F1-CAFC-4C36-A8C7-BF17D9AFADE8}" srcOrd="13" destOrd="0" presId="urn:microsoft.com/office/officeart/2016/7/layout/RepeatingBendingProcessNew"/>
    <dgm:cxn modelId="{B63C1E08-800A-4D16-A92F-963570E48661}" type="presParOf" srcId="{EF2836F1-CAFC-4C36-A8C7-BF17D9AFADE8}" destId="{647B526D-2361-4D29-979F-0AA678397286}" srcOrd="0" destOrd="0" presId="urn:microsoft.com/office/officeart/2016/7/layout/RepeatingBendingProcessNew"/>
    <dgm:cxn modelId="{5E349967-FDDD-4627-947A-2A0469E800DA}" type="presParOf" srcId="{6467F036-A6DD-412B-A9FD-6CF44865617B}" destId="{99A73913-E92B-46D3-8892-6CCAB5A65586}" srcOrd="14" destOrd="0" presId="urn:microsoft.com/office/officeart/2016/7/layout/RepeatingBendingProcessNew"/>
    <dgm:cxn modelId="{98915E50-1A4D-4E6D-A638-B742C7DEE2B9}" type="presParOf" srcId="{6467F036-A6DD-412B-A9FD-6CF44865617B}" destId="{8FF633D6-B03D-47AA-B3DC-B70EC2240225}" srcOrd="15" destOrd="0" presId="urn:microsoft.com/office/officeart/2016/7/layout/RepeatingBendingProcessNew"/>
    <dgm:cxn modelId="{92617652-D1BC-4C76-9464-FB50F7254DED}" type="presParOf" srcId="{8FF633D6-B03D-47AA-B3DC-B70EC2240225}" destId="{94B02789-6103-4937-BADB-48032541D06D}" srcOrd="0" destOrd="0" presId="urn:microsoft.com/office/officeart/2016/7/layout/RepeatingBendingProcessNew"/>
    <dgm:cxn modelId="{BF2F20BA-19EF-47E6-9461-2F8CB55E71B8}" type="presParOf" srcId="{6467F036-A6DD-412B-A9FD-6CF44865617B}" destId="{F5811E6F-FE70-41CF-90C2-315003DEB47D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9B2ED-67C2-4B2A-BE64-B08DBF1B8784}">
      <dsp:nvSpPr>
        <dsp:cNvPr id="0" name=""/>
        <dsp:cNvSpPr/>
      </dsp:nvSpPr>
      <dsp:spPr>
        <a:xfrm>
          <a:off x="1784069" y="1161588"/>
          <a:ext cx="379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06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3358" y="1205260"/>
        <a:ext cx="20483" cy="4096"/>
      </dsp:txXfrm>
    </dsp:sp>
    <dsp:sp modelId="{41D01507-2189-47D7-9133-E1E5B90DF842}">
      <dsp:nvSpPr>
        <dsp:cNvPr id="0" name=""/>
        <dsp:cNvSpPr/>
      </dsp:nvSpPr>
      <dsp:spPr>
        <a:xfrm>
          <a:off x="4731" y="672967"/>
          <a:ext cx="1781137" cy="106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77" tIns="91613" rIns="87277" bIns="9161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/>
            <a:t>Instructions</a:t>
          </a:r>
          <a:endParaRPr lang="en-US" sz="1200" kern="1200"/>
        </a:p>
      </dsp:txBody>
      <dsp:txXfrm>
        <a:off x="4731" y="672967"/>
        <a:ext cx="1781137" cy="1068682"/>
      </dsp:txXfrm>
    </dsp:sp>
    <dsp:sp modelId="{CF984EE9-D0AB-4EB9-932F-C80EAC2AA0A0}">
      <dsp:nvSpPr>
        <dsp:cNvPr id="0" name=""/>
        <dsp:cNvSpPr/>
      </dsp:nvSpPr>
      <dsp:spPr>
        <a:xfrm>
          <a:off x="3974868" y="1161588"/>
          <a:ext cx="379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06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158" y="1205260"/>
        <a:ext cx="20483" cy="4096"/>
      </dsp:txXfrm>
    </dsp:sp>
    <dsp:sp modelId="{AAF221F9-95F7-4EFC-8EFF-633683C83A92}">
      <dsp:nvSpPr>
        <dsp:cNvPr id="0" name=""/>
        <dsp:cNvSpPr/>
      </dsp:nvSpPr>
      <dsp:spPr>
        <a:xfrm>
          <a:off x="2195531" y="672967"/>
          <a:ext cx="1781137" cy="106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77" tIns="91613" rIns="87277" bIns="9161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Choose a course to run / cycle / swim.</a:t>
          </a:r>
        </a:p>
      </dsp:txBody>
      <dsp:txXfrm>
        <a:off x="2195531" y="672967"/>
        <a:ext cx="1781137" cy="1068682"/>
      </dsp:txXfrm>
    </dsp:sp>
    <dsp:sp modelId="{7BC86A0F-4135-4387-8D9C-7D66E61CF57F}">
      <dsp:nvSpPr>
        <dsp:cNvPr id="0" name=""/>
        <dsp:cNvSpPr/>
      </dsp:nvSpPr>
      <dsp:spPr>
        <a:xfrm>
          <a:off x="895300" y="1739849"/>
          <a:ext cx="4381598" cy="379061"/>
        </a:xfrm>
        <a:custGeom>
          <a:avLst/>
          <a:gdLst/>
          <a:ahLst/>
          <a:cxnLst/>
          <a:rect l="0" t="0" r="0" b="0"/>
          <a:pathLst>
            <a:path>
              <a:moveTo>
                <a:pt x="4381598" y="0"/>
              </a:moveTo>
              <a:lnTo>
                <a:pt x="4381598" y="206630"/>
              </a:lnTo>
              <a:lnTo>
                <a:pt x="0" y="206630"/>
              </a:lnTo>
              <a:lnTo>
                <a:pt x="0" y="37906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6082" y="1927332"/>
        <a:ext cx="220035" cy="4096"/>
      </dsp:txXfrm>
    </dsp:sp>
    <dsp:sp modelId="{D2A5CB77-1B44-4DB4-AA5F-49C2FA389EC9}">
      <dsp:nvSpPr>
        <dsp:cNvPr id="0" name=""/>
        <dsp:cNvSpPr/>
      </dsp:nvSpPr>
      <dsp:spPr>
        <a:xfrm>
          <a:off x="4386330" y="672967"/>
          <a:ext cx="1781137" cy="106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77" tIns="91613" rIns="87277" bIns="9161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Select a time limit (eg 10 mins).</a:t>
          </a:r>
        </a:p>
      </dsp:txBody>
      <dsp:txXfrm>
        <a:off x="4386330" y="672967"/>
        <a:ext cx="1781137" cy="1068682"/>
      </dsp:txXfrm>
    </dsp:sp>
    <dsp:sp modelId="{F2D02695-EA5B-4071-9882-0D57FEDA29B1}">
      <dsp:nvSpPr>
        <dsp:cNvPr id="0" name=""/>
        <dsp:cNvSpPr/>
      </dsp:nvSpPr>
      <dsp:spPr>
        <a:xfrm>
          <a:off x="1784069" y="2639933"/>
          <a:ext cx="379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06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3358" y="2683604"/>
        <a:ext cx="20483" cy="4096"/>
      </dsp:txXfrm>
    </dsp:sp>
    <dsp:sp modelId="{1078892B-F77A-4509-A945-720827F02109}">
      <dsp:nvSpPr>
        <dsp:cNvPr id="0" name=""/>
        <dsp:cNvSpPr/>
      </dsp:nvSpPr>
      <dsp:spPr>
        <a:xfrm>
          <a:off x="4731" y="2151311"/>
          <a:ext cx="1781137" cy="106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77" tIns="91613" rIns="87277" bIns="9161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Each family member completes the course and recovers until everyone has done it.</a:t>
          </a:r>
        </a:p>
      </dsp:txBody>
      <dsp:txXfrm>
        <a:off x="4731" y="2151311"/>
        <a:ext cx="1781137" cy="1068682"/>
      </dsp:txXfrm>
    </dsp:sp>
    <dsp:sp modelId="{2F7D8453-9AAD-47DF-867D-B5D61575B266}">
      <dsp:nvSpPr>
        <dsp:cNvPr id="0" name=""/>
        <dsp:cNvSpPr/>
      </dsp:nvSpPr>
      <dsp:spPr>
        <a:xfrm>
          <a:off x="3974868" y="2639933"/>
          <a:ext cx="379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06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158" y="2683604"/>
        <a:ext cx="20483" cy="4096"/>
      </dsp:txXfrm>
    </dsp:sp>
    <dsp:sp modelId="{A6B722E6-981B-4EBC-9188-9042AABE1246}">
      <dsp:nvSpPr>
        <dsp:cNvPr id="0" name=""/>
        <dsp:cNvSpPr/>
      </dsp:nvSpPr>
      <dsp:spPr>
        <a:xfrm>
          <a:off x="2195531" y="2151311"/>
          <a:ext cx="1781137" cy="106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77" tIns="91613" rIns="87277" bIns="9161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Keep going for your allocated time and see what distance you can cover together. </a:t>
          </a:r>
        </a:p>
      </dsp:txBody>
      <dsp:txXfrm>
        <a:off x="2195531" y="2151311"/>
        <a:ext cx="1781137" cy="1068682"/>
      </dsp:txXfrm>
    </dsp:sp>
    <dsp:sp modelId="{7AF4643F-1E92-410D-B9AD-CF2F23A46C06}">
      <dsp:nvSpPr>
        <dsp:cNvPr id="0" name=""/>
        <dsp:cNvSpPr/>
      </dsp:nvSpPr>
      <dsp:spPr>
        <a:xfrm>
          <a:off x="895300" y="3218194"/>
          <a:ext cx="4381598" cy="379061"/>
        </a:xfrm>
        <a:custGeom>
          <a:avLst/>
          <a:gdLst/>
          <a:ahLst/>
          <a:cxnLst/>
          <a:rect l="0" t="0" r="0" b="0"/>
          <a:pathLst>
            <a:path>
              <a:moveTo>
                <a:pt x="4381598" y="0"/>
              </a:moveTo>
              <a:lnTo>
                <a:pt x="4381598" y="206630"/>
              </a:lnTo>
              <a:lnTo>
                <a:pt x="0" y="206630"/>
              </a:lnTo>
              <a:lnTo>
                <a:pt x="0" y="37906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6082" y="3405676"/>
        <a:ext cx="220035" cy="4096"/>
      </dsp:txXfrm>
    </dsp:sp>
    <dsp:sp modelId="{E6508E80-7C31-4106-8688-8DF5EA450365}">
      <dsp:nvSpPr>
        <dsp:cNvPr id="0" name=""/>
        <dsp:cNvSpPr/>
      </dsp:nvSpPr>
      <dsp:spPr>
        <a:xfrm>
          <a:off x="4386330" y="2151311"/>
          <a:ext cx="1781137" cy="106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77" tIns="91613" rIns="87277" bIns="9161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/>
            <a:t>Variations</a:t>
          </a:r>
          <a:endParaRPr lang="en-US" sz="1200" kern="1200"/>
        </a:p>
      </dsp:txBody>
      <dsp:txXfrm>
        <a:off x="4386330" y="2151311"/>
        <a:ext cx="1781137" cy="1068682"/>
      </dsp:txXfrm>
    </dsp:sp>
    <dsp:sp modelId="{EF2836F1-CAFC-4C36-A8C7-BF17D9AFADE8}">
      <dsp:nvSpPr>
        <dsp:cNvPr id="0" name=""/>
        <dsp:cNvSpPr/>
      </dsp:nvSpPr>
      <dsp:spPr>
        <a:xfrm>
          <a:off x="1784069" y="4118277"/>
          <a:ext cx="379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06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3358" y="4161949"/>
        <a:ext cx="20483" cy="4096"/>
      </dsp:txXfrm>
    </dsp:sp>
    <dsp:sp modelId="{CA33ABBD-97D5-426D-8DBC-5DA7F2F7D96C}">
      <dsp:nvSpPr>
        <dsp:cNvPr id="0" name=""/>
        <dsp:cNvSpPr/>
      </dsp:nvSpPr>
      <dsp:spPr>
        <a:xfrm>
          <a:off x="4731" y="3629656"/>
          <a:ext cx="1781137" cy="106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77" tIns="91613" rIns="87277" bIns="9161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Split into teams – parents v children!</a:t>
          </a:r>
        </a:p>
      </dsp:txBody>
      <dsp:txXfrm>
        <a:off x="4731" y="3629656"/>
        <a:ext cx="1781137" cy="1068682"/>
      </dsp:txXfrm>
    </dsp:sp>
    <dsp:sp modelId="{8FF633D6-B03D-47AA-B3DC-B70EC2240225}">
      <dsp:nvSpPr>
        <dsp:cNvPr id="0" name=""/>
        <dsp:cNvSpPr/>
      </dsp:nvSpPr>
      <dsp:spPr>
        <a:xfrm>
          <a:off x="3974868" y="4118277"/>
          <a:ext cx="379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06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158" y="4161949"/>
        <a:ext cx="20483" cy="4096"/>
      </dsp:txXfrm>
    </dsp:sp>
    <dsp:sp modelId="{99A73913-E92B-46D3-8892-6CCAB5A65586}">
      <dsp:nvSpPr>
        <dsp:cNvPr id="0" name=""/>
        <dsp:cNvSpPr/>
      </dsp:nvSpPr>
      <dsp:spPr>
        <a:xfrm>
          <a:off x="2195531" y="3629656"/>
          <a:ext cx="1781137" cy="106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77" tIns="91613" rIns="87277" bIns="9161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 again and see if you can beat your previous score. </a:t>
          </a:r>
        </a:p>
      </dsp:txBody>
      <dsp:txXfrm>
        <a:off x="2195531" y="3629656"/>
        <a:ext cx="1781137" cy="1068682"/>
      </dsp:txXfrm>
    </dsp:sp>
    <dsp:sp modelId="{F5811E6F-FE70-41CF-90C2-315003DEB47D}">
      <dsp:nvSpPr>
        <dsp:cNvPr id="0" name=""/>
        <dsp:cNvSpPr/>
      </dsp:nvSpPr>
      <dsp:spPr>
        <a:xfrm>
          <a:off x="4386330" y="3629656"/>
          <a:ext cx="1781137" cy="106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77" tIns="91613" rIns="87277" bIns="9161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 different movements - hopping, two footed jumps, grapevine... (very short courses / shuttles!)</a:t>
          </a:r>
        </a:p>
      </dsp:txBody>
      <dsp:txXfrm>
        <a:off x="4386330" y="3629656"/>
        <a:ext cx="1781137" cy="1068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6E87-6BB9-4C87-986C-4BFA7454B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13EC1-D9C8-42C5-B04D-F275D52F4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AE370-2472-4476-B3E2-16268E8E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8F7F-EF0C-4FD5-A6DF-69C55164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70AA-F783-4574-887C-DB845C8B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7186-88E5-4950-8211-B7635E46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C8A6B-7ED3-43C0-9F4B-7530C9A73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73614-B152-4815-8BFC-B10253BE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6A8FC-4B56-4616-982C-43B530CA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D9973-83FF-420A-841A-4A4906E5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7447F-16C9-45D1-BD3D-E6FF3DACF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0790C-67C1-49E0-8727-613A2E3F7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0094-4026-4AA6-8318-0D1FCD73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CD6C0-B51C-4FF1-AD40-6F248167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6805B-F93F-4ED4-8160-49F7D461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5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55E9-AA29-483F-AB4B-62B73CDC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ACDE2-129F-4BA0-9FB8-33570314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E09C-CC8F-458C-92A8-A616E517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E552E-CD75-43EA-AAF5-7D3E9F67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F8D51-14A6-4E34-ABEC-49561DD8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2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E45C-F18C-4D22-AA36-9B83D4A5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73675-AC51-41EF-916E-FD9ADCF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8590D-7944-45B3-BF62-4CAE2BF2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B078D-C641-40CE-B3C5-8B996B89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FB110-8565-4D17-838B-55D6095A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8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DF50-5166-4BCC-B37A-03982AE3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9B16-1CA0-4C73-9467-DD4E3D8E9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0281F-8026-48E1-A077-4F95DEBA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DAB2D-7A08-4D42-8901-BA5AECA1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31F2E-2512-41AF-AE8C-5623A7E0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8BFDF-C8F0-4352-BF16-E90C9DF8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6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E8B6-EEF0-4189-B9FE-65A8145B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DF868-D831-41F6-B0BD-5243283E5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92B62-5831-416E-913F-8039C2024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DED64-1842-462B-B774-013571E9C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9D992-DF9A-4816-ABEB-E796ABFDD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CB1FB-427C-4309-969B-46579F68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367F6-8A44-446B-ADC3-91638ADE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D276C-F51D-41A1-B1A2-D18F1639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7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2ECE-66FA-4A62-8638-C307E45A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546E6-548D-4518-9377-ECA99E43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BEEDB-95DB-4111-B2CC-778B0D53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BC1AB-3911-4ADF-ACF2-83847E8C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8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6DE77-5C29-453E-AABD-C592ECCD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6947B-C8FC-4255-BCFA-86B7B393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7E974-1AB0-455B-9821-4132EB27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1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DA4-5DF2-4B95-9F77-3598FE9B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983E-4899-4143-A697-A482743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C9067-9774-44BB-87AF-4D1C9AA8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E27AA-8879-49A1-A13A-7DFFFCB6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D34DE-8F4E-4DB2-BAF7-70862704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4DA02-F3D0-44E1-B506-23F0C8EB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3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7007-70BD-429F-BDBF-EC8C3397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C6849-DEAE-4A75-90F5-A8EE6C7F4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652AF-3B1F-4DA0-9BCB-1A8E0CDBE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CA49D-2357-4EA2-B626-D708883F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14295-AE19-4DED-9F1F-A0F5784D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EB507-517B-4194-A415-281A881A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0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90A69-1FB1-4675-B080-8C2CB447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B26C1-8DBF-4657-AF48-F1AEECC97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02D1-D1BF-4F86-BC44-59540ED60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8884-382F-4906-A7CD-A82C3741FAF8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5CB42-82C9-4BCC-B5EC-F60F585C9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7F993-0916-4D6F-B595-078A33E95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D0BD-2DDB-494E-BCD3-19CE53A7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5124DF-82DE-439D-A56B-0E7122749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Distance challenge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708694-1465-4894-A247-54FAB90F89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3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E149-1494-489B-A863-FA700368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496" y="70004"/>
            <a:ext cx="6977159" cy="110944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00"/>
                </a:solidFill>
                <a:cs typeface="Calibri Light"/>
              </a:rPr>
              <a:t>TOUR DE FRANCE CHALLENGE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F6F832D-E505-4248-8E0F-49ACC3C73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458" r="-3" b="-3"/>
          <a:stretch/>
        </p:blipFill>
        <p:spPr>
          <a:xfrm>
            <a:off x="78848" y="999196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7366-02AD-4AA4-B218-708B46FD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61" y="1424930"/>
            <a:ext cx="6274794" cy="5063738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u="sng">
                <a:solidFill>
                  <a:srgbClr val="000000"/>
                </a:solidFill>
                <a:ea typeface="+mn-lt"/>
                <a:cs typeface="+mn-lt"/>
              </a:rPr>
              <a:t>Equipment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A timer (watch, clock IPAD etc.) with a second hand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A piece of paper and a pencil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Water bottle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Optional - Bike if safe and happy to ride</a:t>
            </a:r>
          </a:p>
          <a:p>
            <a:endParaRPr lang="en-US" sz="20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u="sng">
                <a:solidFill>
                  <a:srgbClr val="000000"/>
                </a:solidFill>
                <a:cs typeface="Calibri"/>
              </a:rPr>
              <a:t>Challenge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Lying on your back on the floor with your legs up in the air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Ride your imaginary bicycle. Each time you complete one revolution (circle) with your feet counts as one. 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Count the total number of revolutions/circles your feet make in 5 mins.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If you have a bike on a turbo trainer or can go outside to ride, you can count your revolutions riding instead. 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Rest for 5 mins, drink some water, stretch, then ride your bicycle for another 5 mins. </a:t>
            </a:r>
          </a:p>
          <a:p>
            <a:r>
              <a:rPr lang="en-US" sz="2000">
                <a:cs typeface="Calibri"/>
              </a:rPr>
              <a:t>Count up the total number of revolutions/circles you do during the lesson ( 3 lots of 5 mins).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At the end of the session, if you would like to enter a personal best, write your final score on your Showbie with the title “Tour de France Challenge.”</a:t>
            </a:r>
          </a:p>
          <a:p>
            <a:r>
              <a:rPr lang="en-US" sz="2000">
                <a:cs typeface="Calibri"/>
              </a:rPr>
              <a:t>The Tour de France is 3,500km long! How quick can your legs work?!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75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BAE67-0431-4ACD-B5D0-B110915E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38" y="367527"/>
            <a:ext cx="6973847" cy="145405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  <a:cs typeface="Calibri Light"/>
              </a:rPr>
              <a:t>KILIMANJARO CHALLENGE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Daily Distances Traveled on the Lemosho Route up Kilimanjaro">
            <a:extLst>
              <a:ext uri="{FF2B5EF4-FFF2-40B4-BE49-F238E27FC236}">
                <a16:creationId xmlns:a16="http://schemas.microsoft.com/office/drawing/2014/main" id="{EF702AB5-447B-4839-BDEC-C913F91FA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r="12191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CEEA9-9EEE-41DE-91B9-AFF959AB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1668204"/>
            <a:ext cx="6185238" cy="51116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u="sng">
                <a:solidFill>
                  <a:srgbClr val="000000"/>
                </a:solidFill>
                <a:cs typeface="Calibri"/>
              </a:rPr>
              <a:t>Equipment:</a:t>
            </a:r>
          </a:p>
          <a:p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a timer (watch, clock IPAD etc.) with a second hand</a:t>
            </a:r>
          </a:p>
          <a:p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piece of paper and a pencil</a:t>
            </a:r>
          </a:p>
          <a:p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a flight of stairs (10 steps </a:t>
            </a: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approx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water bottle</a:t>
            </a:r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u="sng">
                <a:solidFill>
                  <a:srgbClr val="000000"/>
                </a:solidFill>
                <a:ea typeface="+mn-lt"/>
                <a:cs typeface="+mn-lt"/>
              </a:rPr>
              <a:t>Challenge:</a:t>
            </a:r>
          </a:p>
          <a:p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Climb up and down a short flight of stairs (approx.  10 steps). How many times can you go up and down in 5 mins? Up and down equals 20 steps.</a:t>
            </a:r>
          </a:p>
          <a:p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Write your total down. Rest for 5 mins, have some water and stretch then repeat twice (3x5mins.) Add your total to the previous one. </a:t>
            </a:r>
          </a:p>
          <a:p>
            <a:r>
              <a:rPr lang="en-US" sz="1600">
                <a:solidFill>
                  <a:srgbClr val="000000"/>
                </a:solidFill>
                <a:cs typeface="Calibri"/>
              </a:rPr>
              <a:t>At the end of the session, if you would like to enter a personal best, write your final score on your Showbie with the title “Kilimanjaro Challenge.”</a:t>
            </a:r>
          </a:p>
          <a:p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How close can you get to the top of Mount Kilimanjaro 128,263 steps?!</a:t>
            </a:r>
          </a:p>
          <a:p>
            <a:pPr marL="0" indent="0">
              <a:buNone/>
            </a:pPr>
            <a:endParaRPr lang="en-US" sz="110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73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930A1-DBE2-41D0-B750-6CAB2081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ROAD TO TOKYO 2021 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208ED89-A1EA-4747-9776-91D8CD0AA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69" r="7431" b="1"/>
          <a:stretch/>
        </p:blipFill>
        <p:spPr>
          <a:xfrm>
            <a:off x="650790" y="2627086"/>
            <a:ext cx="5207466" cy="3056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89B57C-39C5-439B-9869-F9C5FA4417EF}"/>
              </a:ext>
            </a:extLst>
          </p:cNvPr>
          <p:cNvSpPr txBox="1"/>
          <p:nvPr/>
        </p:nvSpPr>
        <p:spPr>
          <a:xfrm>
            <a:off x="6197601" y="2516777"/>
            <a:ext cx="5747656" cy="41597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u="sng"/>
              <a:t>Equipment: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a timer (watch, clock, IPAD </a:t>
            </a:r>
            <a:r>
              <a:rPr lang="en-US" sz="1400" err="1"/>
              <a:t>etc</a:t>
            </a:r>
            <a:r>
              <a:rPr lang="en-US" sz="1400"/>
              <a:t>)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piece of paper and a pencil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water bottle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u="sng"/>
              <a:t>Challenge:</a:t>
            </a:r>
            <a:endParaRPr lang="en-US" sz="1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Run on the spot or in a space, inside or outside, for 2 mins counting each step. Write down the number of steps you take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Rest for 5 mins, have a drink of water and a stretch then repeat again 2 more times (3 x 5mins in total.) Add the total steps to your previous total.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Keep a note of your score and then start from that number next time you do the challenge again.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Can you reach 5,000 steps (=5km) or even 55,000 steps (=marathon) by half term?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err="1"/>
              <a:t>Toyko</a:t>
            </a:r>
            <a:r>
              <a:rPr lang="en-US" sz="1400"/>
              <a:t> is 9562km away so approximately 9,562,000 steps!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1286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7AFCA-59E9-B941-9D85-CA7F9D075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8000"/>
          </a:blip>
          <a:srcRect l="9241" r="8856"/>
          <a:stretch/>
        </p:blipFill>
        <p:spPr>
          <a:xfrm>
            <a:off x="233363" y="2057400"/>
            <a:ext cx="4889500" cy="4225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E4B8B-44AF-5D46-9419-6E171E9D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0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b="1"/>
              <a:t>Relay Challenge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4825FF0-2E30-4115-952B-E54470C4A9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83225" y="1028701"/>
          <a:ext cx="6172200" cy="537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179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FEE1EB2EBF240A4FEC280153C879D" ma:contentTypeVersion="14" ma:contentTypeDescription="Create a new document." ma:contentTypeScope="" ma:versionID="be991d7eeeca9bfb2b5161d6cb6360c2">
  <xsd:schema xmlns:xsd="http://www.w3.org/2001/XMLSchema" xmlns:xs="http://www.w3.org/2001/XMLSchema" xmlns:p="http://schemas.microsoft.com/office/2006/metadata/properties" xmlns:ns1="http://schemas.microsoft.com/sharepoint/v3" xmlns:ns2="b0919984-580b-4bf0-b97b-33e9f9400e54" xmlns:ns3="b7ecf57a-5819-406a-bf6f-2da890318bcb" targetNamespace="http://schemas.microsoft.com/office/2006/metadata/properties" ma:root="true" ma:fieldsID="e8f0f0eac85ed9915448ca59ea952aea" ns1:_="" ns2:_="" ns3:_="">
    <xsd:import namespace="http://schemas.microsoft.com/sharepoint/v3"/>
    <xsd:import namespace="b0919984-580b-4bf0-b97b-33e9f9400e54"/>
    <xsd:import namespace="b7ecf57a-5819-406a-bf6f-2da890318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19984-580b-4bf0-b97b-33e9f9400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cf57a-5819-406a-bf6f-2da890318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b7ecf57a-5819-406a-bf6f-2da890318bc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48AFE6-EAAC-4444-BADF-E83462199FB9}">
  <ds:schemaRefs>
    <ds:schemaRef ds:uri="b0919984-580b-4bf0-b97b-33e9f9400e54"/>
    <ds:schemaRef ds:uri="b7ecf57a-5819-406a-bf6f-2da890318b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4AD6BF-38E6-4AF2-AD79-4C88440FDAF3}">
  <ds:schemaRefs>
    <ds:schemaRef ds:uri="b0919984-580b-4bf0-b97b-33e9f9400e54"/>
    <ds:schemaRef ds:uri="b7ecf57a-5819-406a-bf6f-2da890318b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4DC0C3-B798-4FDC-B29A-0999094202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Distance challenge</vt:lpstr>
      <vt:lpstr>TOUR DE FRANCE CHALLENGE</vt:lpstr>
      <vt:lpstr>KILIMANJARO CHALLENGE</vt:lpstr>
      <vt:lpstr>ROAD TO TOKYO 2021 </vt:lpstr>
      <vt:lpstr>Relay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Oxley</dc:creator>
  <cp:revision>4</cp:revision>
  <dcterms:created xsi:type="dcterms:W3CDTF">2021-01-06T13:38:04Z</dcterms:created>
  <dcterms:modified xsi:type="dcterms:W3CDTF">2021-01-07T12:40:45Z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2127900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0x010100336FEE1EB2EBF240A4FEC280153C879D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